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75C855-86FE-41AE-8E10-DED0B128AAFA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8DE5CD-0F09-4846-BE2A-E56030D5B1B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4348" y="785794"/>
            <a:ext cx="78581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MISIÓN</a:t>
            </a:r>
            <a:endParaRPr lang="es-ES" dirty="0"/>
          </a:p>
          <a:p>
            <a:r>
              <a:rPr lang="es-MX" dirty="0"/>
              <a:t>Proveer productos, servicios automotrices de calidad mundial y atención personalizada atreves de un recurso humano, altamente capacitado, honesto y responsable enfocando sus esfuerzos para satisfacer y superar las expectativas de los clientes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ES" dirty="0"/>
          </a:p>
          <a:p>
            <a:r>
              <a:rPr lang="es-MX" b="1" dirty="0"/>
              <a:t>VISIÓN </a:t>
            </a:r>
            <a:endParaRPr lang="es-ES" dirty="0"/>
          </a:p>
          <a:p>
            <a:r>
              <a:rPr lang="es-MX" dirty="0"/>
              <a:t>Ser el mejor concesionario del sector automotor formando un equipo de trabajo dinámico y entusiasta que se caracterice por la búsqueda de la satisfacción del cliente.</a:t>
            </a:r>
            <a:endParaRPr lang="es-ES" dirty="0"/>
          </a:p>
          <a:p>
            <a:endParaRPr lang="es-ES" dirty="0"/>
          </a:p>
        </p:txBody>
      </p:sp>
      <p:pic>
        <p:nvPicPr>
          <p:cNvPr id="5" name="4 Imagen" descr="cultura_2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214826"/>
            <a:ext cx="2643174" cy="264317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65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Guzmán</dc:creator>
  <cp:lastModifiedBy>Carlos Guzmán</cp:lastModifiedBy>
  <cp:revision>2</cp:revision>
  <dcterms:created xsi:type="dcterms:W3CDTF">2010-01-26T03:19:27Z</dcterms:created>
  <dcterms:modified xsi:type="dcterms:W3CDTF">2010-01-26T03:36:15Z</dcterms:modified>
</cp:coreProperties>
</file>