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6" r:id="rId2"/>
    <p:sldId id="263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394C93-1871-47CB-A314-6081FA030B15}" type="datetimeFigureOut">
              <a:rPr lang="es-MX" smtClean="0"/>
              <a:pPr/>
              <a:t>15/02/2010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C440AF-39A6-4BC3-92DF-17728869A4F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234.imageshack.us/my.php?image=p1010543na4.jp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attonimages.com/imagenes/jpg/is_is098r7et.html/sok-calentamiento%20global/sim-IS_IS098SN0N.JPG/st-them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.mx/imgres?imgurl=http://www.proyectoverde.com/files/u1/la-manga-del-mar-menor-tras-po.jpg&amp;imgrefurl=http://www.proyectoverde.com/category/temas/clima&amp;h=293&amp;w=430&amp;sz=49&amp;tbnid=VCNspN_h940R6M:&amp;tbnh=86&amp;tbnw=126&amp;prev=/images?q=IMAGENES+SOBRE+EL+CAMBIO+CLIMATICO&amp;hl=es&amp;usg=__oQOPY9GhSjBw0eVEbu9FDFAHX8c=&amp;ei=KuCJS5XLBYmWtgf51f2UDw&amp;sa=X&amp;oi=image_result&amp;resnum=5&amp;ct=image&amp;ved=0CBIQ9QEwB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fotos.euroresidentes.com/fotos/america/Chile/Parque-Nacional-San-Rafael/glaciares-de-la-patagonia/imagepages/image4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photos1.blogger.com/blogger/7426/1114/1600/humo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opibes.com/problemas/contaminacion/contaminantes/ruido.html" TargetMode="External"/><Relationship Id="rId13" Type="http://schemas.openxmlformats.org/officeDocument/2006/relationships/image" Target="../media/image12.gif"/><Relationship Id="rId3" Type="http://schemas.openxmlformats.org/officeDocument/2006/relationships/hyperlink" Target="http://www.ecopibes.com/problemas/contaminacion/contaminantes/ch4.html" TargetMode="External"/><Relationship Id="rId7" Type="http://schemas.openxmlformats.org/officeDocument/2006/relationships/hyperlink" Target="http://www.ecopibes.com/problemas/contaminacion/contaminantes/mps.html" TargetMode="External"/><Relationship Id="rId12" Type="http://schemas.openxmlformats.org/officeDocument/2006/relationships/image" Target="../media/image11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copibes.com/problemas/contaminacion/contaminantes/so2.html" TargetMode="External"/><Relationship Id="rId11" Type="http://schemas.openxmlformats.org/officeDocument/2006/relationships/image" Target="../media/image10.gif"/><Relationship Id="rId5" Type="http://schemas.openxmlformats.org/officeDocument/2006/relationships/hyperlink" Target="http://www.ecopibes.com/problemas/contaminacion/contaminantes/co.html" TargetMode="External"/><Relationship Id="rId10" Type="http://schemas.openxmlformats.org/officeDocument/2006/relationships/image" Target="../media/image9.gif"/><Relationship Id="rId4" Type="http://schemas.openxmlformats.org/officeDocument/2006/relationships/hyperlink" Target="http://www.ecopibes.com/problemas/contaminacion/contaminantes/co2.html" TargetMode="External"/><Relationship Id="rId9" Type="http://schemas.openxmlformats.org/officeDocument/2006/relationships/hyperlink" Target="http://www.ecopibes.com/problemas/contaminacion/contaminantes/radon.html" TargetMode="External"/><Relationship Id="rId1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om.mx/imgres?imgurl=http://contaminacionmundial.files.wordpress.com/2009/08/co21.jpg&amp;imgrefurl=http://contaminacionmundial.wordpress.com/2009/08/24/fotos-contaminacion-y-fotos-de-contaminacion-por-co2-dioxido-de-carbono/&amp;h=320&amp;w=552&amp;sz=44&amp;tbnid=0CPCiHDVEYVy-M:&amp;tbnh=77&amp;tbnw=133&amp;prev=/images?q=IMAGENES+SOBRE+CONTAMINACI%C3%93N&amp;hl=es&amp;usg=__ThUJv8_0BoLJQze5urKsGzqbdPk=&amp;ei=WOGJS5mmG9GUtgfYpMiTDw&amp;sa=X&amp;oi=image_result&amp;resnum=7&amp;ct=image&amp;ved=0CBUQ9QEwB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57430"/>
          </a:xfr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</a:t>
            </a:r>
            <a:b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CALENTAMIENTO</a:t>
            </a:r>
            <a:b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GLOBAL en </a:t>
            </a:r>
            <a:b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el Distrito del Barú</a:t>
            </a:r>
            <a:endParaRPr lang="es-MX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Imagen" descr="http://img234.imageshack.us/img234/8306/p1010543na4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57430"/>
            <a:ext cx="91440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mattonimages.com/t/188/IS/IS098R7E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928926" cy="650083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0" y="0"/>
            <a:ext cx="28574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Antecedentes Sobre el Calentamiento Global</a:t>
            </a:r>
            <a:endParaRPr lang="es-MX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857488" y="0"/>
            <a:ext cx="607223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Tierra se ha estado calentando de manera anormal desde</a:t>
            </a: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1750,a esta parte,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producto del incremento de los llamados Gases.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Estos gases incluyen dióxido de carbono (CO2), metano (CH4), óxido de nitrógeno (N2O), Hidrofluorocarbonos (HFC), perfluorocarbonos (PFC) y hexafluoruro de azufre (SF6).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las concentraciones atmosféricas de estos gases se han incrementado en 30, 145 y 15 por ciento respectivamente para los tres primeros gases de la lista.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428604"/>
            <a:ext cx="3786214" cy="132343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Efecto Invernadero</a:t>
            </a:r>
            <a:endParaRPr kumimoji="0" lang="es-ES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85720" y="2500306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800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urante muchos millones de años, el efecto invernadero natural mantuvo el clima de la Tierra a una temperatura media relativamente estable y permitía que se desarrollase la vida. Los gases invernadero retenían el calor del sol cerca de la superficie de la tierra, ayudando a la evaporación del agua superficial para formar las nubes, las cuales devuelven el agua a la Tierra, en un ciclo vital que se había mantenido en equilibrio. 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8676" name="Picture 4" descr="http://www.google.com.mx/images?q=tbn:VCNspN_h940R6M::www.proyectoverde.com/files/u1/la-manga-del-mar-menor-tras-po.jpg&amp;h=78&amp;w=114&amp;usg=__5gKohfYcfbl4VgbHse8r74O4r6Q=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42852"/>
            <a:ext cx="4500594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00430" y="357166"/>
            <a:ext cx="46434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Consecuencias del Calentamiento Global</a:t>
            </a:r>
            <a:endParaRPr lang="es-MX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Iceber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2714644" cy="664371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928926" y="1357298"/>
            <a:ext cx="60007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este aumento de temperatura causa cambios en los regímenes climáticos, modificando los patrones atmosféricos, lo que a su vez genera consecuencias de todo tipo: sequías y lluvias torrenciales. Una de las consecuencias físicas directas, es la relacionada al aumento del nivel del mar por derretimiento en los polos.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14282" y="1428736"/>
            <a:ext cx="37147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Contaminación</a:t>
            </a: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14282" y="4071942"/>
            <a:ext cx="84296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Es</a:t>
            </a: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la transmisión y difusión de humos o gases tóxicos a medios como la atmósfera, y el agua,  también a la presencia de polvos y gérmenes microbianos provenientes de los desechos de la actividad del ser humano</a:t>
            </a:r>
            <a:r>
              <a:rPr kumimoji="0" lang="es-E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que contaminan el suelo, ríos y mares.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7658" name="Picture 10" descr="http://photos1.blogger.com/blogger/7426/1114/320/hum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85728"/>
            <a:ext cx="4429156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2286000" y="19978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26626" name="Picture 2" descr="http://naturasandra.files.wordpress.com/2008/05/imagen5parablog.jpg?w=487&amp;h=2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14290"/>
            <a:ext cx="4638675" cy="3071834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85720" y="857232"/>
            <a:ext cx="350046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Tipos de </a:t>
            </a:r>
            <a:r>
              <a:rPr kumimoji="0" lang="es-ES" sz="28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Contaminantes</a:t>
            </a:r>
            <a:endParaRPr kumimoji="0" lang="es-E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14282" y="2000240"/>
            <a:ext cx="600079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Hidrocarburos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  <a:hlinkClick r:id="rId3"/>
              </a:rPr>
              <a:t> 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Metano (CH4)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  Dióxido de Carbono (CO2)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5"/>
              </a:rPr>
              <a:t>  Monóxido de Carbono  (CO)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6"/>
              </a:rPr>
              <a:t>  Dióxido de Azufre (SO2)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Metales pesados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Pesticidas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Dioxinas y furanos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7"/>
              </a:rPr>
              <a:t>  Material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7"/>
              </a:rPr>
              <a:t>particulado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7"/>
              </a:rPr>
              <a:t> en suspensión (MPS)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Compuestos orgánicos volátiles (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VOCs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Humo del cigarrillo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8"/>
              </a:rPr>
              <a:t>  Ruido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9"/>
              </a:rPr>
              <a:t>  Radón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9" name="Picture 5" descr="http://www.ecopibes.com/images/icono/ico-rojo.gif">
            <a:hlinkClick r:id="rId3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39700" y="-866775"/>
            <a:ext cx="95250" cy="104775"/>
          </a:xfrm>
          <a:prstGeom prst="rect">
            <a:avLst/>
          </a:prstGeom>
          <a:noFill/>
        </p:spPr>
      </p:pic>
      <p:pic>
        <p:nvPicPr>
          <p:cNvPr id="26630" name="Picture 6" descr="http://www.ecopibes.com/images/icono/ico-violeta.gif">
            <a:hlinkClick r:id="rId4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39700" y="-684213"/>
            <a:ext cx="95250" cy="104775"/>
          </a:xfrm>
          <a:prstGeom prst="rect">
            <a:avLst/>
          </a:prstGeom>
          <a:noFill/>
        </p:spPr>
      </p:pic>
      <p:pic>
        <p:nvPicPr>
          <p:cNvPr id="26631" name="Picture 7" descr="http://www.ecopibes.com/images/icono/ico-azul.gif">
            <a:hlinkClick r:id="rId5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39700" y="-501650"/>
            <a:ext cx="95250" cy="104775"/>
          </a:xfrm>
          <a:prstGeom prst="rect">
            <a:avLst/>
          </a:prstGeom>
          <a:noFill/>
        </p:spPr>
      </p:pic>
      <p:pic>
        <p:nvPicPr>
          <p:cNvPr id="26632" name="Picture 8" descr="http://www.ecopibes.com/images/icono/ico-verde.gif">
            <a:hlinkClick r:id="rId6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9700" y="-319088"/>
            <a:ext cx="95250" cy="104775"/>
          </a:xfrm>
          <a:prstGeom prst="rect">
            <a:avLst/>
          </a:prstGeom>
          <a:noFill/>
        </p:spPr>
      </p:pic>
      <p:pic>
        <p:nvPicPr>
          <p:cNvPr id="26633" name="Picture 9" descr="http://www.ecopibes.com/images/icono/ico-amarillo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14414" y="3643314"/>
            <a:ext cx="95250" cy="104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85852" y="785794"/>
            <a:ext cx="692948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Protejamos nuestro ambiente de estos Contaminantes</a:t>
            </a:r>
            <a:endParaRPr lang="es-MX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lgerian" pitchFamily="82" charset="0"/>
            </a:endParaRPr>
          </a:p>
        </p:txBody>
      </p:sp>
      <p:pic>
        <p:nvPicPr>
          <p:cNvPr id="25602" name="Picture 2" descr="http://www.google.com.mx/images?q=tbn:0CPCiHDVEYVy-M::contaminacionmundial.files.wordpress.com/2009/08/co21.jpg&amp;h=78&amp;w=134&amp;usg=__bpqq9-VRk4INmH1fk--oxhwKHN4=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86058"/>
            <a:ext cx="6786610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290</TotalTime>
  <Words>303</Words>
  <Application>Microsoft Office PowerPoint</Application>
  <PresentationFormat>Presentación en pantalla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Viajes</vt:lpstr>
      <vt:lpstr>El  CALENTAMIENTO  GLOBAL en  el Distrito del Barú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CALENTAMIENTO GLOBAL Y PUERTO ARMUELLES</dc:title>
  <dc:creator>Yecenia</dc:creator>
  <cp:lastModifiedBy>.</cp:lastModifiedBy>
  <cp:revision>30</cp:revision>
  <dcterms:created xsi:type="dcterms:W3CDTF">2010-02-09T00:41:46Z</dcterms:created>
  <dcterms:modified xsi:type="dcterms:W3CDTF">2010-02-15T20:25:14Z</dcterms:modified>
</cp:coreProperties>
</file>