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230F9D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B3FCB760-CDC9-4D3A-BBC1-41D4859C9B5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DB03DA12-051D-4910-8D6B-1A5B0402F1B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3746C-E0A0-4DE8-9D57-17EAB5366A64}" type="slidenum">
              <a:rPr lang="es-ES"/>
              <a:pPr/>
              <a:t>1</a:t>
            </a:fld>
            <a:endParaRPr lang="es-E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A4B78A-77BD-46B5-989D-D2DA3C9C3D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5CC7-8394-4DCF-B599-F20CD88BE8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473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473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67121-8067-44A8-953F-FC384D23FB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9FB6-9799-4C3B-A950-7E863A5B45E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5BEF8-22B1-46D2-BDC8-F83D4F3930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2A21F-AB01-4ED1-8351-3FEC1857B1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AFC9-ED2A-43A1-93E4-5C690A334F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8F39-26F6-4EE6-9E77-E7E2F7480F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4E76E-8E67-48E9-B4AB-4209431024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9531F-F616-454F-AB3E-414E389C3F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05B4-5221-434A-A398-0FB022D6058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6" name="Rectangle 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fld id="{E205C172-7BEA-45FE-9C4C-3E084EC15168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¿QUÉ ES EL MARCO TEÓRICO?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1004888"/>
            <a:ext cx="3578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800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 EL MARCO TEÓRICO</a:t>
            </a:r>
            <a:endParaRPr lang="es-ES" sz="2800" dirty="0">
              <a:solidFill>
                <a:srgbClr val="FF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736725"/>
            <a:ext cx="807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s-ES_tradnl" sz="18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El marco teórico es la referencia epistemológica desde donde se construirá la investigación</a:t>
            </a:r>
          </a:p>
          <a:p>
            <a:pPr algn="just">
              <a:buFontTx/>
              <a:buChar char="•"/>
            </a:pP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Debe dar cuenta de aspectos, estudios o trabajos antes realizados en el marco de la investigación propuesta</a:t>
            </a:r>
          </a:p>
          <a:p>
            <a:pPr algn="just">
              <a:buFontTx/>
              <a:buChar char="•"/>
            </a:pP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Se constituye en una guía conceptual para ejecutar el estudio</a:t>
            </a:r>
          </a:p>
          <a:p>
            <a:pPr algn="just">
              <a:buFontTx/>
              <a:buChar char="•"/>
            </a:pP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Es una discusión bibliográfica con la referencias que dan cuenta de lo avanzado en la materia que proponemos estudiar</a:t>
            </a:r>
          </a:p>
          <a:p>
            <a:pPr algn="just">
              <a:buFontTx/>
              <a:buChar char="•"/>
            </a:pP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No se trata de un abultamiento bibliográfico. Se debe remitir a aspectos que coadyuven a los objetivos de la investigación y que reflejen una opción de investigación</a:t>
            </a:r>
          </a:p>
          <a:p>
            <a:pPr algn="just">
              <a:buFontTx/>
              <a:buChar char="•"/>
            </a:pPr>
            <a:r>
              <a:rPr lang="es-ES_tradnl" sz="20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imes New Roman" pitchFamily="18" charset="0"/>
              </a:rPr>
              <a:t> El que se llame “marco teórico” es porque propone límites y acota los ámbitos conceptuales de la 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theme/theme1.xml><?xml version="1.0" encoding="utf-8"?>
<a:theme xmlns:a="http://schemas.openxmlformats.org/drawingml/2006/main" name="Plantilla de diseño de atención al cliente">
  <a:themeElements>
    <a:clrScheme name="Competition 1">
      <a:dk1>
        <a:srgbClr val="000000"/>
      </a:dk1>
      <a:lt1>
        <a:srgbClr val="FFFFFF"/>
      </a:lt1>
      <a:dk2>
        <a:srgbClr val="5ED483"/>
      </a:dk2>
      <a:lt2>
        <a:srgbClr val="FFFFFF"/>
      </a:lt2>
      <a:accent1>
        <a:srgbClr val="003300"/>
      </a:accent1>
      <a:accent2>
        <a:srgbClr val="009900"/>
      </a:accent2>
      <a:accent3>
        <a:srgbClr val="B6E6C1"/>
      </a:accent3>
      <a:accent4>
        <a:srgbClr val="DADADA"/>
      </a:accent4>
      <a:accent5>
        <a:srgbClr val="AAADAA"/>
      </a:accent5>
      <a:accent6>
        <a:srgbClr val="008A00"/>
      </a:accent6>
      <a:hlink>
        <a:srgbClr val="1E5C1E"/>
      </a:hlink>
      <a:folHlink>
        <a:srgbClr val="6633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5ED483"/>
        </a:dk2>
        <a:lt2>
          <a:srgbClr val="FFFFFF"/>
        </a:lt2>
        <a:accent1>
          <a:srgbClr val="003300"/>
        </a:accent1>
        <a:accent2>
          <a:srgbClr val="009900"/>
        </a:accent2>
        <a:accent3>
          <a:srgbClr val="B6E6C1"/>
        </a:accent3>
        <a:accent4>
          <a:srgbClr val="DADADA"/>
        </a:accent4>
        <a:accent5>
          <a:srgbClr val="AAADAA"/>
        </a:accent5>
        <a:accent6>
          <a:srgbClr val="008A00"/>
        </a:accent6>
        <a:hlink>
          <a:srgbClr val="1E5C1E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atención al cliente</Template>
  <TotalTime>2</TotalTime>
  <Words>126</Words>
  <Application>Microsoft Office PowerPoint</Application>
  <PresentationFormat>Presentación en pantalla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Verdana</vt:lpstr>
      <vt:lpstr>Plantilla de diseño de atención al cliente</vt:lpstr>
      <vt:lpstr>¿QUÉ ES EL MARCO TEÓRICO?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MARCO TEÓRICO?</dc:title>
  <dc:creator>us</dc:creator>
  <cp:lastModifiedBy>us</cp:lastModifiedBy>
  <cp:revision>1</cp:revision>
  <dcterms:created xsi:type="dcterms:W3CDTF">2010-03-11T20:34:03Z</dcterms:created>
  <dcterms:modified xsi:type="dcterms:W3CDTF">2010-03-11T20:36:19Z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TC011408243082</vt:lpwstr>
  </property>
</Properties>
</file>