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BAC30EA-3041-4329-BA18-8D8EAB8402F0}" type="datetimeFigureOut">
              <a:rPr lang="es-PA" smtClean="0"/>
              <a:t>03/11/2010</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4B13DF5-2749-4731-8CE8-5C52874C2FAB}" type="slidenum">
              <a:rPr lang="es-PA" smtClean="0"/>
              <a:t>‹Nº›</a:t>
            </a:fld>
            <a:endParaRPr lang="es-P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AC30EA-3041-4329-BA18-8D8EAB8402F0}" type="datetimeFigureOut">
              <a:rPr lang="es-PA" smtClean="0"/>
              <a:t>03/11/2010</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13DF5-2749-4731-8CE8-5C52874C2FAB}"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571480"/>
            <a:ext cx="7772400" cy="869947"/>
          </a:xfrm>
        </p:spPr>
        <p:txBody>
          <a:bodyPr/>
          <a:lstStyle/>
          <a:p>
            <a:r>
              <a:rPr lang="es-PA" dirty="0" smtClean="0"/>
              <a:t> LA CONCLUSIÓN</a:t>
            </a:r>
            <a:endParaRPr lang="es-PA" dirty="0"/>
          </a:p>
        </p:txBody>
      </p:sp>
      <p:sp>
        <p:nvSpPr>
          <p:cNvPr id="3" name="2 Subtítulo"/>
          <p:cNvSpPr>
            <a:spLocks noGrp="1"/>
          </p:cNvSpPr>
          <p:nvPr>
            <p:ph type="subTitle" idx="1"/>
          </p:nvPr>
        </p:nvSpPr>
        <p:spPr>
          <a:xfrm>
            <a:off x="857224" y="1357298"/>
            <a:ext cx="7929618" cy="4500594"/>
          </a:xfrm>
        </p:spPr>
        <p:txBody>
          <a:bodyPr>
            <a:normAutofit/>
          </a:bodyPr>
          <a:lstStyle/>
          <a:p>
            <a:pPr algn="just"/>
            <a:r>
              <a:rPr lang="es-PA" sz="2400" dirty="0" smtClean="0">
                <a:solidFill>
                  <a:schemeClr val="tx1"/>
                </a:solidFill>
              </a:rPr>
              <a:t>   </a:t>
            </a:r>
          </a:p>
          <a:p>
            <a:pPr algn="just"/>
            <a:r>
              <a:rPr lang="es-PA" sz="2400" dirty="0">
                <a:solidFill>
                  <a:schemeClr val="tx1"/>
                </a:solidFill>
              </a:rPr>
              <a:t> </a:t>
            </a:r>
            <a:r>
              <a:rPr lang="es-PA" sz="2400" dirty="0" smtClean="0">
                <a:solidFill>
                  <a:schemeClr val="tx1"/>
                </a:solidFill>
              </a:rPr>
              <a:t>   Al escribir </a:t>
            </a:r>
            <a:r>
              <a:rPr lang="es-PA" sz="2400" dirty="0">
                <a:solidFill>
                  <a:schemeClr val="tx1"/>
                </a:solidFill>
              </a:rPr>
              <a:t>las conclusiones el estudiante debe tener a la mano los resultados que obtuvo de su investigación junto con los análisis que hizo para cada uno de ellos y los objetivos específicos del trabajo, además debe tomar la precaución de no citar ningún autor ya que eso es materia del marco teórico, es decir, no puede apoyar lo que dice citando un autor, lo que si debe es referir a la sección de marco teórico donde está la base teórica que sirve de soporte a su conclusión, y si requiere de un autor que no aparece en su marco teórico, entonces debe incluirlo.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785794"/>
            <a:ext cx="8229600" cy="5000660"/>
          </a:xfrm>
        </p:spPr>
        <p:txBody>
          <a:bodyPr>
            <a:normAutofit fontScale="85000" lnSpcReduction="10000"/>
          </a:bodyPr>
          <a:lstStyle/>
          <a:p>
            <a:pPr algn="just">
              <a:buNone/>
            </a:pPr>
            <a:r>
              <a:rPr lang="es-PA" dirty="0" smtClean="0"/>
              <a:t>        Para </a:t>
            </a:r>
            <a:r>
              <a:rPr lang="es-PA" dirty="0"/>
              <a:t>iniciar la presentación de las conclusiones es recomendable iniciar con un párrafo introductorio, donde el estudiante que realiza la monografía o tesis pueda tener el mecanismo de apertura para comenzar a exponerlas, por ejemplo podría ser un párrafo como sigue: </a:t>
            </a:r>
            <a:br>
              <a:rPr lang="es-PA" dirty="0"/>
            </a:br>
            <a:r>
              <a:rPr lang="es-PA" dirty="0"/>
              <a:t/>
            </a:r>
            <a:br>
              <a:rPr lang="es-PA" dirty="0"/>
            </a:br>
            <a:r>
              <a:rPr lang="es-PA" b="1" dirty="0"/>
              <a:t>“Una vez aplicado el instrumento de recolección de datos, procesados los mismos y obtenido la información que de ello se generó conjuntamente con los respectivos análisis, se obtuvieron unos resultados que le permite al investigador presentar el siguiente conjunto de conclusiones:”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642918"/>
            <a:ext cx="8229600" cy="5286412"/>
          </a:xfrm>
        </p:spPr>
        <p:txBody>
          <a:bodyPr>
            <a:normAutofit fontScale="92500" lnSpcReduction="10000"/>
          </a:bodyPr>
          <a:lstStyle/>
          <a:p>
            <a:pPr algn="just">
              <a:buNone/>
            </a:pPr>
            <a:r>
              <a:rPr lang="es-PA" dirty="0" smtClean="0"/>
              <a:t>       Es </a:t>
            </a:r>
            <a:r>
              <a:rPr lang="es-PA" dirty="0"/>
              <a:t>aquí donde debes hacer uso de los objetivos específicos (para el caso de las investigaciones controladas por objetivos, en las que se formulan hipótesis se trabajan con estas), pues se deben realizar las conclusiones en base de los objetivos específicos (o hipótesis), debes tener tantas conclusiones como objetivos específicos hallas planteado en tu monografía o tesis. Debes ser muy claro en cuanto a señalar que dicha conclusión está referida a tal objetivo, además debes ser enfático, seguro en lo que afirmas y de hecho debes presentarla como una sentencia.</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261</Words>
  <Application>Microsoft Office PowerPoint</Application>
  <PresentationFormat>Presentación en pantalla (4:3)</PresentationFormat>
  <Paragraphs>5</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 LA CONCLUSIÓN</vt:lpstr>
      <vt:lpstr>Diapositiva 2</vt:lpstr>
      <vt:lpstr>Diapositiva 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 CONCLUSIÓN</dc:title>
  <dc:creator>us</dc:creator>
  <cp:lastModifiedBy>us</cp:lastModifiedBy>
  <cp:revision>1</cp:revision>
  <dcterms:created xsi:type="dcterms:W3CDTF">2010-03-11T16:45:39Z</dcterms:created>
  <dcterms:modified xsi:type="dcterms:W3CDTF">2010-03-11T16:59:34Z</dcterms:modified>
</cp:coreProperties>
</file>