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E4AEF2-9262-4F93-AB7F-BCC9FE0B2178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98F3F4-4A7E-478D-AF9F-123BCD0472FC}" type="slidenum">
              <a:rPr lang="en-US"/>
              <a:pPr/>
              <a:t>1</a:t>
            </a:fld>
            <a:endParaRPr lang="en-US"/>
          </a:p>
        </p:txBody>
      </p:sp>
      <p:sp>
        <p:nvSpPr>
          <p:cNvPr id="7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5F77D8-4940-43B7-82C3-DF42F6E6F977}" type="slidenum">
              <a:rPr lang="es-MX"/>
              <a:pPr/>
              <a:t>2</a:t>
            </a:fld>
            <a:endParaRPr lang="es-MX"/>
          </a:p>
        </p:txBody>
      </p:sp>
      <p:sp>
        <p:nvSpPr>
          <p:cNvPr id="17623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4488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A87680-6589-482C-817A-F4EA7EE31EB6}" type="slidenum">
              <a:rPr lang="es-MX"/>
              <a:pPr/>
              <a:t>3</a:t>
            </a:fld>
            <a:endParaRPr lang="es-MX"/>
          </a:p>
        </p:txBody>
      </p:sp>
      <p:sp>
        <p:nvSpPr>
          <p:cNvPr id="17643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4488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9D21E7A-3734-47A0-B450-3BA97635685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E09B8-DE99-4C4D-BEDD-4764F1B05BA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C0E59-A0B5-41E7-B4F9-784D3F1BF59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9DEBB-98E5-4FDF-A16B-C7C6F3F0333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F63C3-FDCD-4FD3-AA3A-6AB728BDF05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F759C-7D5A-406E-A248-CA6914FB5F7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54335-13E2-44EF-82FB-350AAFFDFE8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2742B-2985-449F-9DB3-23C3D759C16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045A0-8903-4BA1-8B62-30023996CCC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8A551-63E7-4DD8-9B90-DF17FE7F478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4B518-206E-4594-B619-C70CF5B8CED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cambiar el estilo de título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665C628A-D2D7-4CE2-8628-C048E36F7394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5984" y="2357430"/>
            <a:ext cx="4149731" cy="1143000"/>
          </a:xfrm>
        </p:spPr>
        <p:txBody>
          <a:bodyPr/>
          <a:lstStyle/>
          <a:p>
            <a:pPr algn="ctr"/>
            <a:r>
              <a:rPr lang="es-PA" sz="4400" b="1" dirty="0" smtClean="0"/>
              <a:t>OBJETIVOS</a:t>
            </a:r>
            <a:endParaRPr lang="es-PA"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571480"/>
            <a:ext cx="6143668" cy="5643602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s-ES_tradnl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OBJETIVOS DE LA INVESTIGACIÓN: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ES_tradnl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_tradnl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Los objetivos de investigación son el punto de referencia del estudio a realizarse, ya que son los fines o resultados que se pretenden lograr con el desarrollo de la investigación.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s-ES_tradnl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_tradnl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Los objetivos se deben plantear con relación al problema y a partir del propósito de la investigación. El contar con objetivos claros y precisos nos permite trabajar con eficacia y eficiencia en el desarrollo de la investigación. Es conveniente que especifiquen qué se desea en el estudio, dónde y con qué propósito.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714356"/>
            <a:ext cx="6715172" cy="5429288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s-ES_tradnl" sz="2400" b="1" dirty="0">
                <a:solidFill>
                  <a:srgbClr val="FF0000"/>
                </a:solidFill>
                <a:latin typeface="Trebuchet MS" pitchFamily="34" charset="0"/>
                <a:cs typeface="Arial" charset="0"/>
              </a:rPr>
              <a:t>Objetivos de la Investigación: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s-ES_tradnl" sz="1800" b="1" dirty="0">
              <a:solidFill>
                <a:srgbClr val="000099"/>
              </a:solidFill>
              <a:latin typeface="Trebuchet MS" pitchFamily="34" charset="0"/>
              <a:cs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s-ES_tradnl" sz="1800" b="1" dirty="0">
                <a:solidFill>
                  <a:srgbClr val="000099"/>
                </a:solidFill>
                <a:latin typeface="Trebuchet MS" pitchFamily="34" charset="0"/>
                <a:cs typeface="Arial" charset="0"/>
              </a:rPr>
              <a:t>	</a:t>
            </a:r>
            <a:r>
              <a:rPr lang="es-ES_tradnl" sz="2400" b="1" dirty="0">
                <a:solidFill>
                  <a:srgbClr val="00B050"/>
                </a:solidFill>
                <a:latin typeface="Trebuchet MS" pitchFamily="34" charset="0"/>
                <a:cs typeface="Arial" charset="0"/>
              </a:rPr>
              <a:t>Los objetivos de un proyecto de investigación resumen lo que se desea lograr con el estudio: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s-ES_tradnl" sz="1800" b="1" dirty="0">
              <a:solidFill>
                <a:srgbClr val="000099"/>
              </a:solidFill>
              <a:latin typeface="Trebuchet MS" pitchFamily="34" charset="0"/>
              <a:cs typeface="Arial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s-ES_tradnl" sz="2400" b="1" dirty="0">
                <a:latin typeface="Trebuchet MS" pitchFamily="34" charset="0"/>
                <a:cs typeface="Arial" charset="0"/>
              </a:rPr>
              <a:t>Sirven de guía para el estudio.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endParaRPr lang="es-ES_tradnl" sz="2400" b="1" dirty="0">
              <a:latin typeface="Trebuchet MS" pitchFamily="34" charset="0"/>
              <a:cs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s-ES_tradnl" sz="2400" b="1" dirty="0">
                <a:latin typeface="Trebuchet MS" pitchFamily="34" charset="0"/>
                <a:cs typeface="Arial" charset="0"/>
              </a:rPr>
              <a:t>2. 	Determinan los límites y la amplitud del estudio.</a:t>
            </a:r>
          </a:p>
          <a:p>
            <a:pPr marL="609600" indent="-609600">
              <a:lnSpc>
                <a:spcPct val="80000"/>
              </a:lnSpc>
            </a:pPr>
            <a:endParaRPr lang="es-ES_tradnl" sz="2400" b="1" dirty="0">
              <a:latin typeface="Trebuchet MS" pitchFamily="34" charset="0"/>
              <a:cs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s-ES_tradnl" sz="2400" b="1" dirty="0">
                <a:latin typeface="Trebuchet MS" pitchFamily="34" charset="0"/>
                <a:cs typeface="Arial" charset="0"/>
              </a:rPr>
              <a:t>3. 	Orientan sobre los resultados eventuales que se pueden obtener.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s-ES_tradnl" sz="2400" b="1" dirty="0">
              <a:latin typeface="Trebuchet MS" pitchFamily="34" charset="0"/>
              <a:cs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s-ES_tradnl" sz="2400" b="1" dirty="0">
                <a:latin typeface="Trebuchet MS" pitchFamily="34" charset="0"/>
                <a:cs typeface="Arial" charset="0"/>
              </a:rPr>
              <a:t>4. 	Permiten determinar las etapas del proceso del estudio a realizar</a:t>
            </a:r>
            <a:r>
              <a:rPr lang="es-ES_tradnl" sz="1800" b="1" dirty="0">
                <a:solidFill>
                  <a:srgbClr val="000099"/>
                </a:solidFill>
                <a:latin typeface="Trebuchet MS" pitchFamily="34" charset="0"/>
                <a:cs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de diseño con pila de libros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e Offic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de diseño con pila de libros</Template>
  <TotalTime>8</TotalTime>
  <Words>102</Words>
  <Application>Microsoft Office PowerPoint</Application>
  <PresentationFormat>Presentación en pantalla (4:3)</PresentationFormat>
  <Paragraphs>20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Century Gothic</vt:lpstr>
      <vt:lpstr>Plantilla de diseño con pila de libros</vt:lpstr>
      <vt:lpstr>Diapositiva 1</vt:lpstr>
      <vt:lpstr>Diapositiva 2</vt:lpstr>
      <vt:lpstr>Diapositiva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</dc:creator>
  <cp:lastModifiedBy>us</cp:lastModifiedBy>
  <cp:revision>2</cp:revision>
  <dcterms:created xsi:type="dcterms:W3CDTF">2010-03-11T17:51:23Z</dcterms:created>
  <dcterms:modified xsi:type="dcterms:W3CDTF">2010-03-11T17:59:31Z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TC011594403082</vt:lpwstr>
  </property>
</Properties>
</file>