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ED818-C38F-418A-A265-4E342853AFFF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64C0E-8008-48A2-B937-12D14E94D276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C7223D-59B0-4E9E-8F32-EDB7B002BAE0}" type="slidenum">
              <a:rPr lang="es-MX"/>
              <a:pPr/>
              <a:t>1</a:t>
            </a:fld>
            <a:endParaRPr lang="es-MX"/>
          </a:p>
        </p:txBody>
      </p:sp>
      <p:sp>
        <p:nvSpPr>
          <p:cNvPr id="1766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1B61-DA77-4112-ACBE-545C4623E48B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ECC8-2511-49B1-B27B-BC3B553F99B0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1B61-DA77-4112-ACBE-545C4623E48B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ECC8-2511-49B1-B27B-BC3B553F99B0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1B61-DA77-4112-ACBE-545C4623E48B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ECC8-2511-49B1-B27B-BC3B553F99B0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1B61-DA77-4112-ACBE-545C4623E48B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ECC8-2511-49B1-B27B-BC3B553F99B0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1B61-DA77-4112-ACBE-545C4623E48B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ECC8-2511-49B1-B27B-BC3B553F99B0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1B61-DA77-4112-ACBE-545C4623E48B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ECC8-2511-49B1-B27B-BC3B553F99B0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1B61-DA77-4112-ACBE-545C4623E48B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ECC8-2511-49B1-B27B-BC3B553F99B0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1B61-DA77-4112-ACBE-545C4623E48B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ECC8-2511-49B1-B27B-BC3B553F99B0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1B61-DA77-4112-ACBE-545C4623E48B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ECC8-2511-49B1-B27B-BC3B553F99B0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1B61-DA77-4112-ACBE-545C4623E48B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ECC8-2511-49B1-B27B-BC3B553F99B0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1B61-DA77-4112-ACBE-545C4623E48B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ECC8-2511-49B1-B27B-BC3B553F99B0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91B61-DA77-4112-ACBE-545C4623E48B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6ECC8-2511-49B1-B27B-BC3B553F99B0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4" y="1600200"/>
            <a:ext cx="5649929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s-ES_tradnl" sz="2000" b="1" dirty="0">
              <a:latin typeface="Trebuchet MS" pitchFamily="34" charset="0"/>
              <a:cs typeface="Arial" charset="0"/>
            </a:endParaRPr>
          </a:p>
          <a:p>
            <a:pPr>
              <a:lnSpc>
                <a:spcPct val="80000"/>
              </a:lnSpc>
              <a:buNone/>
            </a:pPr>
            <a:r>
              <a:rPr lang="es-ES_tradnl" sz="2000" b="1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Consideraciones para el planteamiento de los objetivos generales:</a:t>
            </a:r>
          </a:p>
          <a:p>
            <a:pPr>
              <a:lnSpc>
                <a:spcPct val="80000"/>
              </a:lnSpc>
            </a:pPr>
            <a:endParaRPr lang="es-ES_tradnl" sz="2000" b="1" dirty="0">
              <a:latin typeface="Trebuchet MS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s-ES_tradnl" sz="2000" b="1" dirty="0">
                <a:latin typeface="Trebuchet MS" pitchFamily="34" charset="0"/>
                <a:cs typeface="Arial" charset="0"/>
              </a:rPr>
              <a:t>Deben estar estrechamente relacionados con el planteamiento del problema.</a:t>
            </a:r>
          </a:p>
          <a:p>
            <a:pPr>
              <a:lnSpc>
                <a:spcPct val="80000"/>
              </a:lnSpc>
            </a:pPr>
            <a:endParaRPr lang="es-ES_tradnl" sz="2000" b="1" dirty="0">
              <a:latin typeface="Trebuchet MS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s-ES_tradnl" sz="2000" b="1" dirty="0">
                <a:latin typeface="Trebuchet MS" pitchFamily="34" charset="0"/>
                <a:cs typeface="Arial" charset="0"/>
              </a:rPr>
              <a:t>Deben de establecer los resultados concretos a obtener con la investigación.</a:t>
            </a:r>
          </a:p>
          <a:p>
            <a:pPr>
              <a:lnSpc>
                <a:spcPct val="80000"/>
              </a:lnSpc>
            </a:pPr>
            <a:endParaRPr lang="es-ES_tradnl" sz="2000" b="1" dirty="0">
              <a:latin typeface="Trebuchet MS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s-ES_tradnl" sz="2000" b="1" dirty="0">
                <a:latin typeface="Trebuchet MS" pitchFamily="34" charset="0"/>
                <a:cs typeface="Arial" charset="0"/>
              </a:rPr>
              <a:t>Pueden redactarse mediante el infinitivo de los verbos que señalen las acciones del investigador a partir de los resultados que pretende obtener: evaluar, comprobar, describir, identificar, contrastar, entre otros.</a:t>
            </a:r>
          </a:p>
        </p:txBody>
      </p:sp>
      <p:sp>
        <p:nvSpPr>
          <p:cNvPr id="1765380" name="Rectangle 4"/>
          <p:cNvSpPr>
            <a:spLocks noChangeArrowheads="1"/>
          </p:cNvSpPr>
          <p:nvPr/>
        </p:nvSpPr>
        <p:spPr bwMode="auto">
          <a:xfrm>
            <a:off x="857224" y="642918"/>
            <a:ext cx="3816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2400" b="1" i="0" dirty="0" smtClean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 EL OBJETIVO GENERAL</a:t>
            </a:r>
            <a:endParaRPr lang="es-ES" sz="2400" b="1" i="0" dirty="0">
              <a:solidFill>
                <a:srgbClr val="FF0000"/>
              </a:solidFill>
              <a:latin typeface="Trebuchet MS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72</Words>
  <Application>Microsoft Office PowerPoint</Application>
  <PresentationFormat>Presentación en pantalla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</dc:creator>
  <cp:lastModifiedBy>us</cp:lastModifiedBy>
  <cp:revision>1</cp:revision>
  <dcterms:created xsi:type="dcterms:W3CDTF">2010-03-11T17:59:14Z</dcterms:created>
  <dcterms:modified xsi:type="dcterms:W3CDTF">2010-03-11T18:00:55Z</dcterms:modified>
</cp:coreProperties>
</file>