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285" r:id="rId3"/>
    <p:sldId id="257" r:id="rId4"/>
    <p:sldId id="258" r:id="rId5"/>
    <p:sldId id="259" r:id="rId6"/>
    <p:sldId id="263" r:id="rId7"/>
    <p:sldId id="275" r:id="rId8"/>
    <p:sldId id="276" r:id="rId9"/>
    <p:sldId id="277" r:id="rId10"/>
    <p:sldId id="278" r:id="rId11"/>
    <p:sldId id="279" r:id="rId12"/>
    <p:sldId id="280" r:id="rId13"/>
    <p:sldId id="281" r:id="rId14"/>
    <p:sldId id="265" r:id="rId15"/>
    <p:sldId id="269" r:id="rId16"/>
    <p:sldId id="274" r:id="rId17"/>
    <p:sldId id="273" r:id="rId18"/>
    <p:sldId id="282" r:id="rId19"/>
    <p:sldId id="283" r:id="rId20"/>
    <p:sldId id="284" r:id="rId21"/>
  </p:sldIdLst>
  <p:sldSz cx="9144000" cy="6858000" type="screen4x3"/>
  <p:notesSz cx="6858000" cy="9144000"/>
  <p:defaultTextStyle>
    <a:defPPr>
      <a:defRPr lang="en-GB"/>
    </a:defPPr>
    <a:lvl1pPr algn="l" defTabSz="449263" rtl="0" fontAlgn="base">
      <a:lnSpc>
        <a:spcPct val="78000"/>
      </a:lnSpc>
      <a:spcBef>
        <a:spcPct val="0"/>
      </a:spcBef>
      <a:spcAft>
        <a:spcPct val="0"/>
      </a:spcAft>
      <a:buClr>
        <a:srgbClr val="40458C"/>
      </a:buClr>
      <a:buSzPct val="100000"/>
      <a:buFont typeface="Times New Roman" pitchFamily="18" charset="0"/>
      <a:defRPr sz="2400" kern="1200">
        <a:solidFill>
          <a:schemeClr val="bg1"/>
        </a:solidFill>
        <a:latin typeface="Times New Roman" pitchFamily="18" charset="0"/>
        <a:ea typeface="+mn-ea"/>
        <a:cs typeface="+mn-cs"/>
      </a:defRPr>
    </a:lvl1pPr>
    <a:lvl2pPr marL="457200" algn="l" defTabSz="449263" rtl="0" fontAlgn="base">
      <a:lnSpc>
        <a:spcPct val="78000"/>
      </a:lnSpc>
      <a:spcBef>
        <a:spcPct val="0"/>
      </a:spcBef>
      <a:spcAft>
        <a:spcPct val="0"/>
      </a:spcAft>
      <a:buClr>
        <a:srgbClr val="40458C"/>
      </a:buClr>
      <a:buSzPct val="100000"/>
      <a:buFont typeface="Times New Roman" pitchFamily="18" charset="0"/>
      <a:defRPr sz="2400" kern="1200">
        <a:solidFill>
          <a:schemeClr val="bg1"/>
        </a:solidFill>
        <a:latin typeface="Times New Roman" pitchFamily="18" charset="0"/>
        <a:ea typeface="+mn-ea"/>
        <a:cs typeface="+mn-cs"/>
      </a:defRPr>
    </a:lvl2pPr>
    <a:lvl3pPr marL="914400" algn="l" defTabSz="449263" rtl="0" fontAlgn="base">
      <a:lnSpc>
        <a:spcPct val="78000"/>
      </a:lnSpc>
      <a:spcBef>
        <a:spcPct val="0"/>
      </a:spcBef>
      <a:spcAft>
        <a:spcPct val="0"/>
      </a:spcAft>
      <a:buClr>
        <a:srgbClr val="40458C"/>
      </a:buClr>
      <a:buSzPct val="100000"/>
      <a:buFont typeface="Times New Roman" pitchFamily="18" charset="0"/>
      <a:defRPr sz="2400" kern="1200">
        <a:solidFill>
          <a:schemeClr val="bg1"/>
        </a:solidFill>
        <a:latin typeface="Times New Roman" pitchFamily="18" charset="0"/>
        <a:ea typeface="+mn-ea"/>
        <a:cs typeface="+mn-cs"/>
      </a:defRPr>
    </a:lvl3pPr>
    <a:lvl4pPr marL="1371600" algn="l" defTabSz="449263" rtl="0" fontAlgn="base">
      <a:lnSpc>
        <a:spcPct val="78000"/>
      </a:lnSpc>
      <a:spcBef>
        <a:spcPct val="0"/>
      </a:spcBef>
      <a:spcAft>
        <a:spcPct val="0"/>
      </a:spcAft>
      <a:buClr>
        <a:srgbClr val="40458C"/>
      </a:buClr>
      <a:buSzPct val="100000"/>
      <a:buFont typeface="Times New Roman" pitchFamily="18" charset="0"/>
      <a:defRPr sz="2400" kern="1200">
        <a:solidFill>
          <a:schemeClr val="bg1"/>
        </a:solidFill>
        <a:latin typeface="Times New Roman" pitchFamily="18" charset="0"/>
        <a:ea typeface="+mn-ea"/>
        <a:cs typeface="+mn-cs"/>
      </a:defRPr>
    </a:lvl4pPr>
    <a:lvl5pPr marL="1828800" algn="l" defTabSz="449263" rtl="0" fontAlgn="base">
      <a:lnSpc>
        <a:spcPct val="78000"/>
      </a:lnSpc>
      <a:spcBef>
        <a:spcPct val="0"/>
      </a:spcBef>
      <a:spcAft>
        <a:spcPct val="0"/>
      </a:spcAft>
      <a:buClr>
        <a:srgbClr val="40458C"/>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it-IT">
              <a:latin typeface="Times New Roman" pitchFamily="16" charset="0"/>
            </a:endParaRPr>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Times New Roman" pitchFamily="16" charset="0"/>
            </a:endParaRPr>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Times New Roman" pitchFamily="16" charset="0"/>
            </a:endParaRPr>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Times New Roman" pitchFamily="16" charset="0"/>
            </a:endParaRPr>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Times New Roman" pitchFamily="16" charset="0"/>
            </a:endParaRPr>
          </a:p>
        </p:txBody>
      </p:sp>
      <p:sp>
        <p:nvSpPr>
          <p:cNvPr id="21511" name="Rectangle 6"/>
          <p:cNvSpPr>
            <a:spLocks noGrp="1" noChangeArrowheads="1"/>
          </p:cNvSpPr>
          <p:nvPr>
            <p:ph type="sldImg"/>
          </p:nvPr>
        </p:nvSpPr>
        <p:spPr bwMode="auto">
          <a:xfrm>
            <a:off x="0" y="-10215563"/>
            <a:ext cx="0" cy="21817013"/>
          </a:xfrm>
          <a:prstGeom prst="rect">
            <a:avLst/>
          </a:prstGeom>
          <a:noFill/>
          <a:ln w="9525">
            <a:noFill/>
            <a:round/>
            <a:headEnd/>
            <a:tailEnd/>
          </a:ln>
        </p:spPr>
      </p:sp>
      <p:sp>
        <p:nvSpPr>
          <p:cNvPr id="3079" name="Rectangle 7"/>
          <p:cNvSpPr>
            <a:spLocks noGrp="1" noChangeArrowheads="1"/>
          </p:cNvSpPr>
          <p:nvPr>
            <p:ph type="body"/>
          </p:nvPr>
        </p:nvSpPr>
        <p:spPr bwMode="auto">
          <a:xfrm>
            <a:off x="685800" y="4343400"/>
            <a:ext cx="5476875"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22531" name="Rectangle 2"/>
          <p:cNvSpPr>
            <a:spLocks noChangeArrowheads="1"/>
          </p:cNvSpPr>
          <p:nvPr>
            <p:ph type="body"/>
          </p:nvPr>
        </p:nvSpPr>
        <p:spPr>
          <a:xfrm>
            <a:off x="685800" y="4343400"/>
            <a:ext cx="5478463"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xfrm>
            <a:off x="-14544675" y="-10215563"/>
            <a:ext cx="29089350" cy="21817013"/>
          </a:xfrm>
        </p:spPr>
      </p:sp>
      <p:sp>
        <p:nvSpPr>
          <p:cNvPr id="31747"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xfrm>
            <a:off x="-14544675" y="-10215563"/>
            <a:ext cx="29089350" cy="21817013"/>
          </a:xfrm>
        </p:spPr>
      </p:sp>
      <p:sp>
        <p:nvSpPr>
          <p:cNvPr id="32771"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a:xfrm>
            <a:off x="-14544675" y="-10215563"/>
            <a:ext cx="29089350" cy="21817013"/>
          </a:xfrm>
        </p:spPr>
      </p:sp>
      <p:sp>
        <p:nvSpPr>
          <p:cNvPr id="33795"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34819" name="Rectangle 2"/>
          <p:cNvSpPr>
            <a:spLocks noChangeArrowheads="1"/>
          </p:cNvSpPr>
          <p:nvPr>
            <p:ph type="body"/>
          </p:nvPr>
        </p:nvSpPr>
        <p:spPr>
          <a:xfrm>
            <a:off x="685800" y="4343400"/>
            <a:ext cx="5478463"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35843" name="Rectangle 2"/>
          <p:cNvSpPr>
            <a:spLocks noChangeArrowheads="1"/>
          </p:cNvSpPr>
          <p:nvPr>
            <p:ph type="body"/>
          </p:nvPr>
        </p:nvSpPr>
        <p:spPr>
          <a:xfrm>
            <a:off x="685800" y="4343400"/>
            <a:ext cx="5478463"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a:xfrm>
            <a:off x="-14544675" y="-10215563"/>
            <a:ext cx="29089350" cy="21817013"/>
          </a:xfrm>
        </p:spPr>
      </p:sp>
      <p:sp>
        <p:nvSpPr>
          <p:cNvPr id="36867"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37891" name="Rectangle 2"/>
          <p:cNvSpPr>
            <a:spLocks noChangeArrowheads="1"/>
          </p:cNvSpPr>
          <p:nvPr>
            <p:ph type="body"/>
          </p:nvPr>
        </p:nvSpPr>
        <p:spPr>
          <a:xfrm>
            <a:off x="685800" y="4343400"/>
            <a:ext cx="5478463"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xfrm>
            <a:off x="-14544675" y="-10215563"/>
            <a:ext cx="29089350" cy="21817013"/>
          </a:xfrm>
        </p:spPr>
      </p:sp>
      <p:sp>
        <p:nvSpPr>
          <p:cNvPr id="38915"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xfrm>
            <a:off x="-14544675" y="-10215563"/>
            <a:ext cx="29089350" cy="21817013"/>
          </a:xfrm>
        </p:spPr>
      </p:sp>
      <p:sp>
        <p:nvSpPr>
          <p:cNvPr id="39939"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xfrm>
            <a:off x="-14544675" y="-10215563"/>
            <a:ext cx="29089350" cy="21817013"/>
          </a:xfrm>
        </p:spPr>
      </p:sp>
      <p:sp>
        <p:nvSpPr>
          <p:cNvPr id="40963"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23555" name="Rectangle 2"/>
          <p:cNvSpPr>
            <a:spLocks noChangeArrowheads="1"/>
          </p:cNvSpPr>
          <p:nvPr>
            <p:ph type="body"/>
          </p:nvPr>
        </p:nvSpPr>
        <p:spPr>
          <a:xfrm>
            <a:off x="685800" y="4343400"/>
            <a:ext cx="5478463"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24579" name="Rectangle 2"/>
          <p:cNvSpPr>
            <a:spLocks noChangeArrowheads="1"/>
          </p:cNvSpPr>
          <p:nvPr>
            <p:ph type="body"/>
          </p:nvPr>
        </p:nvSpPr>
        <p:spPr>
          <a:xfrm>
            <a:off x="685800" y="4343400"/>
            <a:ext cx="5478463"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25603" name="Rectangle 2"/>
          <p:cNvSpPr>
            <a:spLocks noChangeArrowheads="1"/>
          </p:cNvSpPr>
          <p:nvPr>
            <p:ph type="body"/>
          </p:nvPr>
        </p:nvSpPr>
        <p:spPr>
          <a:xfrm>
            <a:off x="685800" y="4343400"/>
            <a:ext cx="5478463"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26627" name="Rectangle 2"/>
          <p:cNvSpPr>
            <a:spLocks noChangeArrowheads="1"/>
          </p:cNvSpPr>
          <p:nvPr>
            <p:ph type="body"/>
          </p:nvPr>
        </p:nvSpPr>
        <p:spPr>
          <a:xfrm>
            <a:off x="685800" y="4343400"/>
            <a:ext cx="5478463"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a:xfrm>
            <a:off x="-14544675" y="-10215563"/>
            <a:ext cx="29089350" cy="21817013"/>
          </a:xfrm>
        </p:spPr>
      </p:sp>
      <p:sp>
        <p:nvSpPr>
          <p:cNvPr id="27651"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xfrm>
            <a:off x="-14544675" y="-10215563"/>
            <a:ext cx="29089350" cy="21817013"/>
          </a:xfrm>
        </p:spPr>
      </p:sp>
      <p:sp>
        <p:nvSpPr>
          <p:cNvPr id="28675"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xfrm>
            <a:off x="-14544675" y="-10215563"/>
            <a:ext cx="29089350" cy="21817013"/>
          </a:xfrm>
        </p:spPr>
      </p:sp>
      <p:sp>
        <p:nvSpPr>
          <p:cNvPr id="29699"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xfrm>
            <a:off x="-14544675" y="-10215563"/>
            <a:ext cx="29089350" cy="21817013"/>
          </a:xfrm>
        </p:spPr>
      </p:sp>
      <p:sp>
        <p:nvSpPr>
          <p:cNvPr id="30723" name="Segnaposto note 2"/>
          <p:cNvSpPr>
            <a:spLocks noGrp="1"/>
          </p:cNvSpPr>
          <p:nvPr>
            <p:ph type="body" idx="1"/>
          </p:nvPr>
        </p:nvSpPr>
        <p:spPr>
          <a:noFill/>
          <a:ln/>
        </p:spPr>
        <p:txBody>
          <a:bodyPr/>
          <a:lstStyle/>
          <a:p>
            <a:endParaRPr 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64"/>
          <p:cNvSpPr>
            <a:spLocks noGrp="1" noChangeArrowheads="1"/>
          </p:cNvSpPr>
          <p:nvPr>
            <p:ph type="dt" idx="10"/>
          </p:nvPr>
        </p:nvSpPr>
        <p:spPr>
          <a:ln/>
        </p:spPr>
        <p:txBody>
          <a:bodyPr/>
          <a:lstStyle>
            <a:lvl1pPr>
              <a:defRPr/>
            </a:lvl1pPr>
          </a:lstStyle>
          <a:p>
            <a:pPr>
              <a:defRPr/>
            </a:pPr>
            <a:endParaRPr lang="en-GB"/>
          </a:p>
        </p:txBody>
      </p:sp>
      <p:sp>
        <p:nvSpPr>
          <p:cNvPr id="5" name="Rectangle 65"/>
          <p:cNvSpPr>
            <a:spLocks noGrp="1" noChangeArrowheads="1"/>
          </p:cNvSpPr>
          <p:nvPr>
            <p:ph type="ftr" idx="11"/>
          </p:nvPr>
        </p:nvSpPr>
        <p:spPr>
          <a:ln/>
        </p:spPr>
        <p:txBody>
          <a:bodyPr/>
          <a:lstStyle>
            <a:lvl1pPr>
              <a:defRPr/>
            </a:lvl1pPr>
          </a:lstStyle>
          <a:p>
            <a:pPr>
              <a:defRPr/>
            </a:pPr>
            <a:endParaRPr lang="en-GB"/>
          </a:p>
        </p:txBody>
      </p:sp>
      <p:sp>
        <p:nvSpPr>
          <p:cNvPr id="6" name="Rectangle 66"/>
          <p:cNvSpPr>
            <a:spLocks noGrp="1" noChangeArrowheads="1"/>
          </p:cNvSpPr>
          <p:nvPr>
            <p:ph type="sldNum" idx="12"/>
          </p:nvPr>
        </p:nvSpPr>
        <p:spPr>
          <a:ln/>
        </p:spPr>
        <p:txBody>
          <a:bodyPr/>
          <a:lstStyle>
            <a:lvl1pPr>
              <a:defRPr/>
            </a:lvl1pPr>
          </a:lstStyle>
          <a:p>
            <a:pPr>
              <a:defRPr/>
            </a:pPr>
            <a:fld id="{E452B5FC-E760-4CA7-82B2-06316B1AEDC4}"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4"/>
          <p:cNvSpPr>
            <a:spLocks noGrp="1" noChangeArrowheads="1"/>
          </p:cNvSpPr>
          <p:nvPr>
            <p:ph type="dt" idx="10"/>
          </p:nvPr>
        </p:nvSpPr>
        <p:spPr>
          <a:ln/>
        </p:spPr>
        <p:txBody>
          <a:bodyPr/>
          <a:lstStyle>
            <a:lvl1pPr>
              <a:defRPr/>
            </a:lvl1pPr>
          </a:lstStyle>
          <a:p>
            <a:pPr>
              <a:defRPr/>
            </a:pPr>
            <a:endParaRPr lang="en-GB"/>
          </a:p>
        </p:txBody>
      </p:sp>
      <p:sp>
        <p:nvSpPr>
          <p:cNvPr id="5" name="Rectangle 65"/>
          <p:cNvSpPr>
            <a:spLocks noGrp="1" noChangeArrowheads="1"/>
          </p:cNvSpPr>
          <p:nvPr>
            <p:ph type="ftr" idx="11"/>
          </p:nvPr>
        </p:nvSpPr>
        <p:spPr>
          <a:ln/>
        </p:spPr>
        <p:txBody>
          <a:bodyPr/>
          <a:lstStyle>
            <a:lvl1pPr>
              <a:defRPr/>
            </a:lvl1pPr>
          </a:lstStyle>
          <a:p>
            <a:pPr>
              <a:defRPr/>
            </a:pPr>
            <a:endParaRPr lang="en-GB"/>
          </a:p>
        </p:txBody>
      </p:sp>
      <p:sp>
        <p:nvSpPr>
          <p:cNvPr id="6" name="Rectangle 66"/>
          <p:cNvSpPr>
            <a:spLocks noGrp="1" noChangeArrowheads="1"/>
          </p:cNvSpPr>
          <p:nvPr>
            <p:ph type="sldNum" idx="12"/>
          </p:nvPr>
        </p:nvSpPr>
        <p:spPr>
          <a:ln/>
        </p:spPr>
        <p:txBody>
          <a:bodyPr/>
          <a:lstStyle>
            <a:lvl1pPr>
              <a:defRPr/>
            </a:lvl1pPr>
          </a:lstStyle>
          <a:p>
            <a:pPr>
              <a:defRPr/>
            </a:pPr>
            <a:fld id="{ABA22A48-174D-4EC5-B9A0-0F568167CBB0}"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04000" y="-61913"/>
            <a:ext cx="1997075" cy="6378576"/>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61913"/>
            <a:ext cx="5842000" cy="637857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4"/>
          <p:cNvSpPr>
            <a:spLocks noGrp="1" noChangeArrowheads="1"/>
          </p:cNvSpPr>
          <p:nvPr>
            <p:ph type="dt" idx="10"/>
          </p:nvPr>
        </p:nvSpPr>
        <p:spPr>
          <a:ln/>
        </p:spPr>
        <p:txBody>
          <a:bodyPr/>
          <a:lstStyle>
            <a:lvl1pPr>
              <a:defRPr/>
            </a:lvl1pPr>
          </a:lstStyle>
          <a:p>
            <a:pPr>
              <a:defRPr/>
            </a:pPr>
            <a:endParaRPr lang="en-GB"/>
          </a:p>
        </p:txBody>
      </p:sp>
      <p:sp>
        <p:nvSpPr>
          <p:cNvPr id="5" name="Rectangle 65"/>
          <p:cNvSpPr>
            <a:spLocks noGrp="1" noChangeArrowheads="1"/>
          </p:cNvSpPr>
          <p:nvPr>
            <p:ph type="ftr" idx="11"/>
          </p:nvPr>
        </p:nvSpPr>
        <p:spPr>
          <a:ln/>
        </p:spPr>
        <p:txBody>
          <a:bodyPr/>
          <a:lstStyle>
            <a:lvl1pPr>
              <a:defRPr/>
            </a:lvl1pPr>
          </a:lstStyle>
          <a:p>
            <a:pPr>
              <a:defRPr/>
            </a:pPr>
            <a:endParaRPr lang="en-GB"/>
          </a:p>
        </p:txBody>
      </p:sp>
      <p:sp>
        <p:nvSpPr>
          <p:cNvPr id="6" name="Rectangle 66"/>
          <p:cNvSpPr>
            <a:spLocks noGrp="1" noChangeArrowheads="1"/>
          </p:cNvSpPr>
          <p:nvPr>
            <p:ph type="sldNum" idx="12"/>
          </p:nvPr>
        </p:nvSpPr>
        <p:spPr>
          <a:ln/>
        </p:spPr>
        <p:txBody>
          <a:bodyPr/>
          <a:lstStyle>
            <a:lvl1pPr>
              <a:defRPr/>
            </a:lvl1pPr>
          </a:lstStyle>
          <a:p>
            <a:pPr>
              <a:defRPr/>
            </a:pPr>
            <a:fld id="{2ED7C37E-4236-4980-A7AC-D2F154A6A49B}"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4"/>
          <p:cNvSpPr>
            <a:spLocks noGrp="1" noChangeArrowheads="1"/>
          </p:cNvSpPr>
          <p:nvPr>
            <p:ph type="dt" idx="10"/>
          </p:nvPr>
        </p:nvSpPr>
        <p:spPr>
          <a:ln/>
        </p:spPr>
        <p:txBody>
          <a:bodyPr/>
          <a:lstStyle>
            <a:lvl1pPr>
              <a:defRPr/>
            </a:lvl1pPr>
          </a:lstStyle>
          <a:p>
            <a:pPr>
              <a:defRPr/>
            </a:pPr>
            <a:endParaRPr lang="en-GB"/>
          </a:p>
        </p:txBody>
      </p:sp>
      <p:sp>
        <p:nvSpPr>
          <p:cNvPr id="5" name="Rectangle 65"/>
          <p:cNvSpPr>
            <a:spLocks noGrp="1" noChangeArrowheads="1"/>
          </p:cNvSpPr>
          <p:nvPr>
            <p:ph type="ftr" idx="11"/>
          </p:nvPr>
        </p:nvSpPr>
        <p:spPr>
          <a:ln/>
        </p:spPr>
        <p:txBody>
          <a:bodyPr/>
          <a:lstStyle>
            <a:lvl1pPr>
              <a:defRPr/>
            </a:lvl1pPr>
          </a:lstStyle>
          <a:p>
            <a:pPr>
              <a:defRPr/>
            </a:pPr>
            <a:endParaRPr lang="en-GB"/>
          </a:p>
        </p:txBody>
      </p:sp>
      <p:sp>
        <p:nvSpPr>
          <p:cNvPr id="6" name="Rectangle 66"/>
          <p:cNvSpPr>
            <a:spLocks noGrp="1" noChangeArrowheads="1"/>
          </p:cNvSpPr>
          <p:nvPr>
            <p:ph type="sldNum" idx="12"/>
          </p:nvPr>
        </p:nvSpPr>
        <p:spPr>
          <a:ln/>
        </p:spPr>
        <p:txBody>
          <a:bodyPr/>
          <a:lstStyle>
            <a:lvl1pPr>
              <a:defRPr/>
            </a:lvl1pPr>
          </a:lstStyle>
          <a:p>
            <a:pPr>
              <a:defRPr/>
            </a:pPr>
            <a:fld id="{9240A159-7E8F-45CF-8544-BA9D27E33023}"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4"/>
          <p:cNvSpPr>
            <a:spLocks noGrp="1" noChangeArrowheads="1"/>
          </p:cNvSpPr>
          <p:nvPr>
            <p:ph type="dt" idx="10"/>
          </p:nvPr>
        </p:nvSpPr>
        <p:spPr>
          <a:ln/>
        </p:spPr>
        <p:txBody>
          <a:bodyPr/>
          <a:lstStyle>
            <a:lvl1pPr>
              <a:defRPr/>
            </a:lvl1pPr>
          </a:lstStyle>
          <a:p>
            <a:pPr>
              <a:defRPr/>
            </a:pPr>
            <a:endParaRPr lang="en-GB"/>
          </a:p>
        </p:txBody>
      </p:sp>
      <p:sp>
        <p:nvSpPr>
          <p:cNvPr id="5" name="Rectangle 65"/>
          <p:cNvSpPr>
            <a:spLocks noGrp="1" noChangeArrowheads="1"/>
          </p:cNvSpPr>
          <p:nvPr>
            <p:ph type="ftr" idx="11"/>
          </p:nvPr>
        </p:nvSpPr>
        <p:spPr>
          <a:ln/>
        </p:spPr>
        <p:txBody>
          <a:bodyPr/>
          <a:lstStyle>
            <a:lvl1pPr>
              <a:defRPr/>
            </a:lvl1pPr>
          </a:lstStyle>
          <a:p>
            <a:pPr>
              <a:defRPr/>
            </a:pPr>
            <a:endParaRPr lang="en-GB"/>
          </a:p>
        </p:txBody>
      </p:sp>
      <p:sp>
        <p:nvSpPr>
          <p:cNvPr id="6" name="Rectangle 66"/>
          <p:cNvSpPr>
            <a:spLocks noGrp="1" noChangeArrowheads="1"/>
          </p:cNvSpPr>
          <p:nvPr>
            <p:ph type="sldNum" idx="12"/>
          </p:nvPr>
        </p:nvSpPr>
        <p:spPr>
          <a:ln/>
        </p:spPr>
        <p:txBody>
          <a:bodyPr/>
          <a:lstStyle>
            <a:lvl1pPr>
              <a:defRPr/>
            </a:lvl1pPr>
          </a:lstStyle>
          <a:p>
            <a:pPr>
              <a:defRPr/>
            </a:pPr>
            <a:fld id="{24ACF2A7-5342-43CB-ADCE-3EA1A96C8C28}"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05238"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95838" y="1905000"/>
            <a:ext cx="3805237"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4"/>
          <p:cNvSpPr>
            <a:spLocks noGrp="1" noChangeArrowheads="1"/>
          </p:cNvSpPr>
          <p:nvPr>
            <p:ph type="dt" idx="10"/>
          </p:nvPr>
        </p:nvSpPr>
        <p:spPr>
          <a:ln/>
        </p:spPr>
        <p:txBody>
          <a:bodyPr/>
          <a:lstStyle>
            <a:lvl1pPr>
              <a:defRPr/>
            </a:lvl1pPr>
          </a:lstStyle>
          <a:p>
            <a:pPr>
              <a:defRPr/>
            </a:pPr>
            <a:endParaRPr lang="en-GB"/>
          </a:p>
        </p:txBody>
      </p:sp>
      <p:sp>
        <p:nvSpPr>
          <p:cNvPr id="6" name="Rectangle 65"/>
          <p:cNvSpPr>
            <a:spLocks noGrp="1" noChangeArrowheads="1"/>
          </p:cNvSpPr>
          <p:nvPr>
            <p:ph type="ftr" idx="11"/>
          </p:nvPr>
        </p:nvSpPr>
        <p:spPr>
          <a:ln/>
        </p:spPr>
        <p:txBody>
          <a:bodyPr/>
          <a:lstStyle>
            <a:lvl1pPr>
              <a:defRPr/>
            </a:lvl1pPr>
          </a:lstStyle>
          <a:p>
            <a:pPr>
              <a:defRPr/>
            </a:pPr>
            <a:endParaRPr lang="en-GB"/>
          </a:p>
        </p:txBody>
      </p:sp>
      <p:sp>
        <p:nvSpPr>
          <p:cNvPr id="7" name="Rectangle 66"/>
          <p:cNvSpPr>
            <a:spLocks noGrp="1" noChangeArrowheads="1"/>
          </p:cNvSpPr>
          <p:nvPr>
            <p:ph type="sldNum" idx="12"/>
          </p:nvPr>
        </p:nvSpPr>
        <p:spPr>
          <a:ln/>
        </p:spPr>
        <p:txBody>
          <a:bodyPr/>
          <a:lstStyle>
            <a:lvl1pPr>
              <a:defRPr/>
            </a:lvl1pPr>
          </a:lstStyle>
          <a:p>
            <a:pPr>
              <a:defRPr/>
            </a:pPr>
            <a:fld id="{ACB92BC5-1758-427A-9379-D246640BB47C}"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4"/>
          <p:cNvSpPr>
            <a:spLocks noGrp="1" noChangeArrowheads="1"/>
          </p:cNvSpPr>
          <p:nvPr>
            <p:ph type="dt" idx="10"/>
          </p:nvPr>
        </p:nvSpPr>
        <p:spPr>
          <a:ln/>
        </p:spPr>
        <p:txBody>
          <a:bodyPr/>
          <a:lstStyle>
            <a:lvl1pPr>
              <a:defRPr/>
            </a:lvl1pPr>
          </a:lstStyle>
          <a:p>
            <a:pPr>
              <a:defRPr/>
            </a:pPr>
            <a:endParaRPr lang="en-GB"/>
          </a:p>
        </p:txBody>
      </p:sp>
      <p:sp>
        <p:nvSpPr>
          <p:cNvPr id="8" name="Rectangle 65"/>
          <p:cNvSpPr>
            <a:spLocks noGrp="1" noChangeArrowheads="1"/>
          </p:cNvSpPr>
          <p:nvPr>
            <p:ph type="ftr" idx="11"/>
          </p:nvPr>
        </p:nvSpPr>
        <p:spPr>
          <a:ln/>
        </p:spPr>
        <p:txBody>
          <a:bodyPr/>
          <a:lstStyle>
            <a:lvl1pPr>
              <a:defRPr/>
            </a:lvl1pPr>
          </a:lstStyle>
          <a:p>
            <a:pPr>
              <a:defRPr/>
            </a:pPr>
            <a:endParaRPr lang="en-GB"/>
          </a:p>
        </p:txBody>
      </p:sp>
      <p:sp>
        <p:nvSpPr>
          <p:cNvPr id="9" name="Rectangle 66"/>
          <p:cNvSpPr>
            <a:spLocks noGrp="1" noChangeArrowheads="1"/>
          </p:cNvSpPr>
          <p:nvPr>
            <p:ph type="sldNum" idx="12"/>
          </p:nvPr>
        </p:nvSpPr>
        <p:spPr>
          <a:ln/>
        </p:spPr>
        <p:txBody>
          <a:bodyPr/>
          <a:lstStyle>
            <a:lvl1pPr>
              <a:defRPr/>
            </a:lvl1pPr>
          </a:lstStyle>
          <a:p>
            <a:pPr>
              <a:defRPr/>
            </a:pPr>
            <a:fld id="{438B887B-B70C-4868-85BC-78FDCA334D82}"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4"/>
          <p:cNvSpPr>
            <a:spLocks noGrp="1" noChangeArrowheads="1"/>
          </p:cNvSpPr>
          <p:nvPr>
            <p:ph type="dt" idx="10"/>
          </p:nvPr>
        </p:nvSpPr>
        <p:spPr>
          <a:ln/>
        </p:spPr>
        <p:txBody>
          <a:bodyPr/>
          <a:lstStyle>
            <a:lvl1pPr>
              <a:defRPr/>
            </a:lvl1pPr>
          </a:lstStyle>
          <a:p>
            <a:pPr>
              <a:defRPr/>
            </a:pPr>
            <a:endParaRPr lang="en-GB"/>
          </a:p>
        </p:txBody>
      </p:sp>
      <p:sp>
        <p:nvSpPr>
          <p:cNvPr id="4" name="Rectangle 65"/>
          <p:cNvSpPr>
            <a:spLocks noGrp="1" noChangeArrowheads="1"/>
          </p:cNvSpPr>
          <p:nvPr>
            <p:ph type="ftr" idx="11"/>
          </p:nvPr>
        </p:nvSpPr>
        <p:spPr>
          <a:ln/>
        </p:spPr>
        <p:txBody>
          <a:bodyPr/>
          <a:lstStyle>
            <a:lvl1pPr>
              <a:defRPr/>
            </a:lvl1pPr>
          </a:lstStyle>
          <a:p>
            <a:pPr>
              <a:defRPr/>
            </a:pPr>
            <a:endParaRPr lang="en-GB"/>
          </a:p>
        </p:txBody>
      </p:sp>
      <p:sp>
        <p:nvSpPr>
          <p:cNvPr id="5" name="Rectangle 66"/>
          <p:cNvSpPr>
            <a:spLocks noGrp="1" noChangeArrowheads="1"/>
          </p:cNvSpPr>
          <p:nvPr>
            <p:ph type="sldNum" idx="12"/>
          </p:nvPr>
        </p:nvSpPr>
        <p:spPr>
          <a:ln/>
        </p:spPr>
        <p:txBody>
          <a:bodyPr/>
          <a:lstStyle>
            <a:lvl1pPr>
              <a:defRPr/>
            </a:lvl1pPr>
          </a:lstStyle>
          <a:p>
            <a:pPr>
              <a:defRPr/>
            </a:pPr>
            <a:fld id="{67B773FA-372E-4A73-9D0F-C80BF7A79EF3}"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4"/>
          <p:cNvSpPr>
            <a:spLocks noGrp="1" noChangeArrowheads="1"/>
          </p:cNvSpPr>
          <p:nvPr>
            <p:ph type="dt" idx="10"/>
          </p:nvPr>
        </p:nvSpPr>
        <p:spPr>
          <a:ln/>
        </p:spPr>
        <p:txBody>
          <a:bodyPr/>
          <a:lstStyle>
            <a:lvl1pPr>
              <a:defRPr/>
            </a:lvl1pPr>
          </a:lstStyle>
          <a:p>
            <a:pPr>
              <a:defRPr/>
            </a:pPr>
            <a:endParaRPr lang="en-GB"/>
          </a:p>
        </p:txBody>
      </p:sp>
      <p:sp>
        <p:nvSpPr>
          <p:cNvPr id="3" name="Rectangle 65"/>
          <p:cNvSpPr>
            <a:spLocks noGrp="1" noChangeArrowheads="1"/>
          </p:cNvSpPr>
          <p:nvPr>
            <p:ph type="ftr" idx="11"/>
          </p:nvPr>
        </p:nvSpPr>
        <p:spPr>
          <a:ln/>
        </p:spPr>
        <p:txBody>
          <a:bodyPr/>
          <a:lstStyle>
            <a:lvl1pPr>
              <a:defRPr/>
            </a:lvl1pPr>
          </a:lstStyle>
          <a:p>
            <a:pPr>
              <a:defRPr/>
            </a:pPr>
            <a:endParaRPr lang="en-GB"/>
          </a:p>
        </p:txBody>
      </p:sp>
      <p:sp>
        <p:nvSpPr>
          <p:cNvPr id="4" name="Rectangle 66"/>
          <p:cNvSpPr>
            <a:spLocks noGrp="1" noChangeArrowheads="1"/>
          </p:cNvSpPr>
          <p:nvPr>
            <p:ph type="sldNum" idx="12"/>
          </p:nvPr>
        </p:nvSpPr>
        <p:spPr>
          <a:ln/>
        </p:spPr>
        <p:txBody>
          <a:bodyPr/>
          <a:lstStyle>
            <a:lvl1pPr>
              <a:defRPr/>
            </a:lvl1pPr>
          </a:lstStyle>
          <a:p>
            <a:pPr>
              <a:defRPr/>
            </a:pPr>
            <a:fld id="{2B9BF710-4F17-4CEC-9A8F-03160140597A}"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4"/>
          <p:cNvSpPr>
            <a:spLocks noGrp="1" noChangeArrowheads="1"/>
          </p:cNvSpPr>
          <p:nvPr>
            <p:ph type="dt" idx="10"/>
          </p:nvPr>
        </p:nvSpPr>
        <p:spPr>
          <a:ln/>
        </p:spPr>
        <p:txBody>
          <a:bodyPr/>
          <a:lstStyle>
            <a:lvl1pPr>
              <a:defRPr/>
            </a:lvl1pPr>
          </a:lstStyle>
          <a:p>
            <a:pPr>
              <a:defRPr/>
            </a:pPr>
            <a:endParaRPr lang="en-GB"/>
          </a:p>
        </p:txBody>
      </p:sp>
      <p:sp>
        <p:nvSpPr>
          <p:cNvPr id="6" name="Rectangle 65"/>
          <p:cNvSpPr>
            <a:spLocks noGrp="1" noChangeArrowheads="1"/>
          </p:cNvSpPr>
          <p:nvPr>
            <p:ph type="ftr" idx="11"/>
          </p:nvPr>
        </p:nvSpPr>
        <p:spPr>
          <a:ln/>
        </p:spPr>
        <p:txBody>
          <a:bodyPr/>
          <a:lstStyle>
            <a:lvl1pPr>
              <a:defRPr/>
            </a:lvl1pPr>
          </a:lstStyle>
          <a:p>
            <a:pPr>
              <a:defRPr/>
            </a:pPr>
            <a:endParaRPr lang="en-GB"/>
          </a:p>
        </p:txBody>
      </p:sp>
      <p:sp>
        <p:nvSpPr>
          <p:cNvPr id="7" name="Rectangle 66"/>
          <p:cNvSpPr>
            <a:spLocks noGrp="1" noChangeArrowheads="1"/>
          </p:cNvSpPr>
          <p:nvPr>
            <p:ph type="sldNum" idx="12"/>
          </p:nvPr>
        </p:nvSpPr>
        <p:spPr>
          <a:ln/>
        </p:spPr>
        <p:txBody>
          <a:bodyPr/>
          <a:lstStyle>
            <a:lvl1pPr>
              <a:defRPr/>
            </a:lvl1pPr>
          </a:lstStyle>
          <a:p>
            <a:pPr>
              <a:defRPr/>
            </a:pPr>
            <a:fld id="{7DAC9542-9A82-48CC-879D-CF6AD03459B8}"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4"/>
          <p:cNvSpPr>
            <a:spLocks noGrp="1" noChangeArrowheads="1"/>
          </p:cNvSpPr>
          <p:nvPr>
            <p:ph type="dt" idx="10"/>
          </p:nvPr>
        </p:nvSpPr>
        <p:spPr>
          <a:ln/>
        </p:spPr>
        <p:txBody>
          <a:bodyPr/>
          <a:lstStyle>
            <a:lvl1pPr>
              <a:defRPr/>
            </a:lvl1pPr>
          </a:lstStyle>
          <a:p>
            <a:pPr>
              <a:defRPr/>
            </a:pPr>
            <a:endParaRPr lang="en-GB"/>
          </a:p>
        </p:txBody>
      </p:sp>
      <p:sp>
        <p:nvSpPr>
          <p:cNvPr id="6" name="Rectangle 65"/>
          <p:cNvSpPr>
            <a:spLocks noGrp="1" noChangeArrowheads="1"/>
          </p:cNvSpPr>
          <p:nvPr>
            <p:ph type="ftr" idx="11"/>
          </p:nvPr>
        </p:nvSpPr>
        <p:spPr>
          <a:ln/>
        </p:spPr>
        <p:txBody>
          <a:bodyPr/>
          <a:lstStyle>
            <a:lvl1pPr>
              <a:defRPr/>
            </a:lvl1pPr>
          </a:lstStyle>
          <a:p>
            <a:pPr>
              <a:defRPr/>
            </a:pPr>
            <a:endParaRPr lang="en-GB"/>
          </a:p>
        </p:txBody>
      </p:sp>
      <p:sp>
        <p:nvSpPr>
          <p:cNvPr id="7" name="Rectangle 66"/>
          <p:cNvSpPr>
            <a:spLocks noGrp="1" noChangeArrowheads="1"/>
          </p:cNvSpPr>
          <p:nvPr>
            <p:ph type="sldNum" idx="12"/>
          </p:nvPr>
        </p:nvSpPr>
        <p:spPr>
          <a:ln/>
        </p:spPr>
        <p:txBody>
          <a:bodyPr/>
          <a:lstStyle>
            <a:lvl1pPr>
              <a:defRPr/>
            </a:lvl1pPr>
          </a:lstStyle>
          <a:p>
            <a:pPr>
              <a:defRPr/>
            </a:pPr>
            <a:fld id="{C320F69B-57BD-4E8C-BD91-15C888D935D6}"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0"/>
            <a:ext cx="9140825" cy="6854825"/>
            <a:chOff x="0" y="0"/>
            <a:chExt cx="5758" cy="4318"/>
          </a:xfrm>
        </p:grpSpPr>
        <p:grpSp>
          <p:nvGrpSpPr>
            <p:cNvPr id="1032" name="Group 2"/>
            <p:cNvGrpSpPr>
              <a:grpSpLocks/>
            </p:cNvGrpSpPr>
            <p:nvPr/>
          </p:nvGrpSpPr>
          <p:grpSpPr bwMode="auto">
            <a:xfrm>
              <a:off x="0" y="0"/>
              <a:ext cx="5757" cy="4318"/>
              <a:chOff x="0" y="0"/>
              <a:chExt cx="5757" cy="4318"/>
            </a:xfrm>
          </p:grpSpPr>
          <p:grpSp>
            <p:nvGrpSpPr>
              <p:cNvPr id="1039" name="Group 3"/>
              <p:cNvGrpSpPr>
                <a:grpSpLocks/>
              </p:cNvGrpSpPr>
              <p:nvPr/>
            </p:nvGrpSpPr>
            <p:grpSpPr bwMode="auto">
              <a:xfrm>
                <a:off x="0" y="192"/>
                <a:ext cx="5757" cy="4031"/>
                <a:chOff x="0" y="192"/>
                <a:chExt cx="5757" cy="4031"/>
              </a:xfrm>
            </p:grpSpPr>
            <p:sp>
              <p:nvSpPr>
                <p:cNvPr id="2" name="Line 4"/>
                <p:cNvSpPr>
                  <a:spLocks noChangeShapeType="1"/>
                </p:cNvSpPr>
                <p:nvPr/>
              </p:nvSpPr>
              <p:spPr bwMode="auto">
                <a:xfrm>
                  <a:off x="0" y="192"/>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29" name="Line 5"/>
                <p:cNvSpPr>
                  <a:spLocks noChangeShapeType="1"/>
                </p:cNvSpPr>
                <p:nvPr/>
              </p:nvSpPr>
              <p:spPr bwMode="auto">
                <a:xfrm>
                  <a:off x="0" y="384"/>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30" name="Line 6"/>
                <p:cNvSpPr>
                  <a:spLocks noChangeShapeType="1"/>
                </p:cNvSpPr>
                <p:nvPr/>
              </p:nvSpPr>
              <p:spPr bwMode="auto">
                <a:xfrm>
                  <a:off x="0" y="576"/>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31" name="Line 7"/>
                <p:cNvSpPr>
                  <a:spLocks noChangeShapeType="1"/>
                </p:cNvSpPr>
                <p:nvPr/>
              </p:nvSpPr>
              <p:spPr bwMode="auto">
                <a:xfrm>
                  <a:off x="0" y="768"/>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3" name="Line 8"/>
                <p:cNvSpPr>
                  <a:spLocks noChangeShapeType="1"/>
                </p:cNvSpPr>
                <p:nvPr/>
              </p:nvSpPr>
              <p:spPr bwMode="auto">
                <a:xfrm>
                  <a:off x="0" y="960"/>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33" name="Line 9"/>
                <p:cNvSpPr>
                  <a:spLocks noChangeShapeType="1"/>
                </p:cNvSpPr>
                <p:nvPr/>
              </p:nvSpPr>
              <p:spPr bwMode="auto">
                <a:xfrm>
                  <a:off x="0" y="1152"/>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34" name="Line 10"/>
                <p:cNvSpPr>
                  <a:spLocks noChangeShapeType="1"/>
                </p:cNvSpPr>
                <p:nvPr/>
              </p:nvSpPr>
              <p:spPr bwMode="auto">
                <a:xfrm>
                  <a:off x="0" y="1344"/>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4" name="Line 11"/>
                <p:cNvSpPr>
                  <a:spLocks noChangeShapeType="1"/>
                </p:cNvSpPr>
                <p:nvPr/>
              </p:nvSpPr>
              <p:spPr bwMode="auto">
                <a:xfrm>
                  <a:off x="0" y="1535"/>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36" name="Line 12"/>
                <p:cNvSpPr>
                  <a:spLocks noChangeShapeType="1"/>
                </p:cNvSpPr>
                <p:nvPr/>
              </p:nvSpPr>
              <p:spPr bwMode="auto">
                <a:xfrm>
                  <a:off x="0" y="1728"/>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37" name="Line 13"/>
                <p:cNvSpPr>
                  <a:spLocks noChangeShapeType="1"/>
                </p:cNvSpPr>
                <p:nvPr/>
              </p:nvSpPr>
              <p:spPr bwMode="auto">
                <a:xfrm>
                  <a:off x="0" y="1920"/>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38" name="Line 14"/>
                <p:cNvSpPr>
                  <a:spLocks noChangeShapeType="1"/>
                </p:cNvSpPr>
                <p:nvPr/>
              </p:nvSpPr>
              <p:spPr bwMode="auto">
                <a:xfrm>
                  <a:off x="0" y="2111"/>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5" name="Line 15"/>
                <p:cNvSpPr>
                  <a:spLocks noChangeShapeType="1"/>
                </p:cNvSpPr>
                <p:nvPr/>
              </p:nvSpPr>
              <p:spPr bwMode="auto">
                <a:xfrm>
                  <a:off x="0" y="2303"/>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6" name="Line 16"/>
                <p:cNvSpPr>
                  <a:spLocks noChangeShapeType="1"/>
                </p:cNvSpPr>
                <p:nvPr/>
              </p:nvSpPr>
              <p:spPr bwMode="auto">
                <a:xfrm>
                  <a:off x="0" y="2495"/>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41" name="Line 17"/>
                <p:cNvSpPr>
                  <a:spLocks noChangeShapeType="1"/>
                </p:cNvSpPr>
                <p:nvPr/>
              </p:nvSpPr>
              <p:spPr bwMode="auto">
                <a:xfrm>
                  <a:off x="0" y="2687"/>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42" name="Line 18"/>
                <p:cNvSpPr>
                  <a:spLocks noChangeShapeType="1"/>
                </p:cNvSpPr>
                <p:nvPr/>
              </p:nvSpPr>
              <p:spPr bwMode="auto">
                <a:xfrm>
                  <a:off x="0" y="2879"/>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43" name="Line 19"/>
                <p:cNvSpPr>
                  <a:spLocks noChangeShapeType="1"/>
                </p:cNvSpPr>
                <p:nvPr/>
              </p:nvSpPr>
              <p:spPr bwMode="auto">
                <a:xfrm>
                  <a:off x="0" y="3071"/>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44" name="Line 20"/>
                <p:cNvSpPr>
                  <a:spLocks noChangeShapeType="1"/>
                </p:cNvSpPr>
                <p:nvPr/>
              </p:nvSpPr>
              <p:spPr bwMode="auto">
                <a:xfrm>
                  <a:off x="0" y="3263"/>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45" name="Line 21"/>
                <p:cNvSpPr>
                  <a:spLocks noChangeShapeType="1"/>
                </p:cNvSpPr>
                <p:nvPr/>
              </p:nvSpPr>
              <p:spPr bwMode="auto">
                <a:xfrm>
                  <a:off x="0" y="3455"/>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46" name="Line 22"/>
                <p:cNvSpPr>
                  <a:spLocks noChangeShapeType="1"/>
                </p:cNvSpPr>
                <p:nvPr/>
              </p:nvSpPr>
              <p:spPr bwMode="auto">
                <a:xfrm>
                  <a:off x="0" y="3647"/>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47" name="Line 23"/>
                <p:cNvSpPr>
                  <a:spLocks noChangeShapeType="1"/>
                </p:cNvSpPr>
                <p:nvPr/>
              </p:nvSpPr>
              <p:spPr bwMode="auto">
                <a:xfrm>
                  <a:off x="0" y="3839"/>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48" name="Line 24"/>
                <p:cNvSpPr>
                  <a:spLocks noChangeShapeType="1"/>
                </p:cNvSpPr>
                <p:nvPr/>
              </p:nvSpPr>
              <p:spPr bwMode="auto">
                <a:xfrm>
                  <a:off x="0" y="4031"/>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49" name="Line 25"/>
                <p:cNvSpPr>
                  <a:spLocks noChangeShapeType="1"/>
                </p:cNvSpPr>
                <p:nvPr/>
              </p:nvSpPr>
              <p:spPr bwMode="auto">
                <a:xfrm>
                  <a:off x="0" y="4223"/>
                  <a:ext cx="5758" cy="1"/>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grpSp>
          <p:grpSp>
            <p:nvGrpSpPr>
              <p:cNvPr id="1040" name="Group 26"/>
              <p:cNvGrpSpPr>
                <a:grpSpLocks/>
              </p:cNvGrpSpPr>
              <p:nvPr/>
            </p:nvGrpSpPr>
            <p:grpSpPr bwMode="auto">
              <a:xfrm>
                <a:off x="192" y="0"/>
                <a:ext cx="5374" cy="4318"/>
                <a:chOff x="192" y="0"/>
                <a:chExt cx="5374" cy="4318"/>
              </a:xfrm>
            </p:grpSpPr>
            <p:sp>
              <p:nvSpPr>
                <p:cNvPr id="1051" name="Line 27"/>
                <p:cNvSpPr>
                  <a:spLocks noChangeShapeType="1"/>
                </p:cNvSpPr>
                <p:nvPr/>
              </p:nvSpPr>
              <p:spPr bwMode="auto">
                <a:xfrm>
                  <a:off x="192"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52" name="Line 28"/>
                <p:cNvSpPr>
                  <a:spLocks noChangeShapeType="1"/>
                </p:cNvSpPr>
                <p:nvPr/>
              </p:nvSpPr>
              <p:spPr bwMode="auto">
                <a:xfrm>
                  <a:off x="383"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53" name="Line 29"/>
                <p:cNvSpPr>
                  <a:spLocks noChangeShapeType="1"/>
                </p:cNvSpPr>
                <p:nvPr/>
              </p:nvSpPr>
              <p:spPr bwMode="auto">
                <a:xfrm>
                  <a:off x="576"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54" name="Line 30"/>
                <p:cNvSpPr>
                  <a:spLocks noChangeShapeType="1"/>
                </p:cNvSpPr>
                <p:nvPr/>
              </p:nvSpPr>
              <p:spPr bwMode="auto">
                <a:xfrm>
                  <a:off x="768"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55" name="Line 31"/>
                <p:cNvSpPr>
                  <a:spLocks noChangeShapeType="1"/>
                </p:cNvSpPr>
                <p:nvPr/>
              </p:nvSpPr>
              <p:spPr bwMode="auto">
                <a:xfrm>
                  <a:off x="959"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56" name="Line 32"/>
                <p:cNvSpPr>
                  <a:spLocks noChangeShapeType="1"/>
                </p:cNvSpPr>
                <p:nvPr/>
              </p:nvSpPr>
              <p:spPr bwMode="auto">
                <a:xfrm>
                  <a:off x="1151"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57" name="Line 33"/>
                <p:cNvSpPr>
                  <a:spLocks noChangeShapeType="1"/>
                </p:cNvSpPr>
                <p:nvPr/>
              </p:nvSpPr>
              <p:spPr bwMode="auto">
                <a:xfrm>
                  <a:off x="1343"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58" name="Line 34"/>
                <p:cNvSpPr>
                  <a:spLocks noChangeShapeType="1"/>
                </p:cNvSpPr>
                <p:nvPr/>
              </p:nvSpPr>
              <p:spPr bwMode="auto">
                <a:xfrm>
                  <a:off x="1535"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59" name="Line 35"/>
                <p:cNvSpPr>
                  <a:spLocks noChangeShapeType="1"/>
                </p:cNvSpPr>
                <p:nvPr/>
              </p:nvSpPr>
              <p:spPr bwMode="auto">
                <a:xfrm>
                  <a:off x="1727"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60" name="Line 36"/>
                <p:cNvSpPr>
                  <a:spLocks noChangeShapeType="1"/>
                </p:cNvSpPr>
                <p:nvPr/>
              </p:nvSpPr>
              <p:spPr bwMode="auto">
                <a:xfrm>
                  <a:off x="1919"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61" name="Line 37"/>
                <p:cNvSpPr>
                  <a:spLocks noChangeShapeType="1"/>
                </p:cNvSpPr>
                <p:nvPr/>
              </p:nvSpPr>
              <p:spPr bwMode="auto">
                <a:xfrm>
                  <a:off x="2111"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62" name="Line 38"/>
                <p:cNvSpPr>
                  <a:spLocks noChangeShapeType="1"/>
                </p:cNvSpPr>
                <p:nvPr/>
              </p:nvSpPr>
              <p:spPr bwMode="auto">
                <a:xfrm>
                  <a:off x="2303"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63" name="Line 39"/>
                <p:cNvSpPr>
                  <a:spLocks noChangeShapeType="1"/>
                </p:cNvSpPr>
                <p:nvPr/>
              </p:nvSpPr>
              <p:spPr bwMode="auto">
                <a:xfrm>
                  <a:off x="2495"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64" name="Line 40"/>
                <p:cNvSpPr>
                  <a:spLocks noChangeShapeType="1"/>
                </p:cNvSpPr>
                <p:nvPr/>
              </p:nvSpPr>
              <p:spPr bwMode="auto">
                <a:xfrm>
                  <a:off x="2687"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65" name="Line 41"/>
                <p:cNvSpPr>
                  <a:spLocks noChangeShapeType="1"/>
                </p:cNvSpPr>
                <p:nvPr/>
              </p:nvSpPr>
              <p:spPr bwMode="auto">
                <a:xfrm>
                  <a:off x="2879"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66" name="Line 42"/>
                <p:cNvSpPr>
                  <a:spLocks noChangeShapeType="1"/>
                </p:cNvSpPr>
                <p:nvPr/>
              </p:nvSpPr>
              <p:spPr bwMode="auto">
                <a:xfrm>
                  <a:off x="3071"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67" name="Line 43"/>
                <p:cNvSpPr>
                  <a:spLocks noChangeShapeType="1"/>
                </p:cNvSpPr>
                <p:nvPr/>
              </p:nvSpPr>
              <p:spPr bwMode="auto">
                <a:xfrm>
                  <a:off x="3262"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68" name="Line 44"/>
                <p:cNvSpPr>
                  <a:spLocks noChangeShapeType="1"/>
                </p:cNvSpPr>
                <p:nvPr/>
              </p:nvSpPr>
              <p:spPr bwMode="auto">
                <a:xfrm>
                  <a:off x="3454"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69" name="Line 45"/>
                <p:cNvSpPr>
                  <a:spLocks noChangeShapeType="1"/>
                </p:cNvSpPr>
                <p:nvPr/>
              </p:nvSpPr>
              <p:spPr bwMode="auto">
                <a:xfrm>
                  <a:off x="3646"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70" name="Line 46"/>
                <p:cNvSpPr>
                  <a:spLocks noChangeShapeType="1"/>
                </p:cNvSpPr>
                <p:nvPr/>
              </p:nvSpPr>
              <p:spPr bwMode="auto">
                <a:xfrm>
                  <a:off x="3838"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71" name="Line 47"/>
                <p:cNvSpPr>
                  <a:spLocks noChangeShapeType="1"/>
                </p:cNvSpPr>
                <p:nvPr/>
              </p:nvSpPr>
              <p:spPr bwMode="auto">
                <a:xfrm>
                  <a:off x="4030"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72" name="Line 48"/>
                <p:cNvSpPr>
                  <a:spLocks noChangeShapeType="1"/>
                </p:cNvSpPr>
                <p:nvPr/>
              </p:nvSpPr>
              <p:spPr bwMode="auto">
                <a:xfrm>
                  <a:off x="4222"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73" name="Line 49"/>
                <p:cNvSpPr>
                  <a:spLocks noChangeShapeType="1"/>
                </p:cNvSpPr>
                <p:nvPr/>
              </p:nvSpPr>
              <p:spPr bwMode="auto">
                <a:xfrm>
                  <a:off x="4414"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74" name="Line 50"/>
                <p:cNvSpPr>
                  <a:spLocks noChangeShapeType="1"/>
                </p:cNvSpPr>
                <p:nvPr/>
              </p:nvSpPr>
              <p:spPr bwMode="auto">
                <a:xfrm>
                  <a:off x="4606"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75" name="Line 51"/>
                <p:cNvSpPr>
                  <a:spLocks noChangeShapeType="1"/>
                </p:cNvSpPr>
                <p:nvPr/>
              </p:nvSpPr>
              <p:spPr bwMode="auto">
                <a:xfrm>
                  <a:off x="4798"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76" name="Line 52"/>
                <p:cNvSpPr>
                  <a:spLocks noChangeShapeType="1"/>
                </p:cNvSpPr>
                <p:nvPr/>
              </p:nvSpPr>
              <p:spPr bwMode="auto">
                <a:xfrm>
                  <a:off x="4990"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77" name="Line 53"/>
                <p:cNvSpPr>
                  <a:spLocks noChangeShapeType="1"/>
                </p:cNvSpPr>
                <p:nvPr/>
              </p:nvSpPr>
              <p:spPr bwMode="auto">
                <a:xfrm>
                  <a:off x="5182"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78" name="Line 54"/>
                <p:cNvSpPr>
                  <a:spLocks noChangeShapeType="1"/>
                </p:cNvSpPr>
                <p:nvPr/>
              </p:nvSpPr>
              <p:spPr bwMode="auto">
                <a:xfrm>
                  <a:off x="5374"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79" name="Line 55"/>
                <p:cNvSpPr>
                  <a:spLocks noChangeShapeType="1"/>
                </p:cNvSpPr>
                <p:nvPr/>
              </p:nvSpPr>
              <p:spPr bwMode="auto">
                <a:xfrm>
                  <a:off x="5566" y="0"/>
                  <a:ext cx="1" cy="4319"/>
                </a:xfrm>
                <a:prstGeom prst="line">
                  <a:avLst/>
                </a:prstGeom>
                <a:noFill/>
                <a:ln w="9360">
                  <a:solidFill>
                    <a:srgbClr val="CFDBFD"/>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grpSp>
        </p:grpSp>
        <p:sp>
          <p:nvSpPr>
            <p:cNvPr id="1080" name="Rectangle 56"/>
            <p:cNvSpPr>
              <a:spLocks noChangeArrowheads="1"/>
            </p:cNvSpPr>
            <p:nvPr/>
          </p:nvSpPr>
          <p:spPr bwMode="auto">
            <a:xfrm>
              <a:off x="2111" y="0"/>
              <a:ext cx="3648" cy="96"/>
            </a:xfrm>
            <a:prstGeom prst="rect">
              <a:avLst/>
            </a:prstGeom>
            <a:blipFill dpi="0" rotWithShape="0">
              <a:blip r:embed="rId13" cstate="print"/>
              <a:srcRect/>
              <a:tile tx="0" ty="0" sx="100000" sy="100000" flip="none" algn="tl"/>
            </a:blipFill>
            <a:ln w="9525">
              <a:noFill/>
              <a:round/>
              <a:headEnd/>
              <a:tailEnd/>
            </a:ln>
            <a:effectLst/>
          </p:spPr>
          <p:txBody>
            <a:bodyPr wrap="none" anchor="ctr"/>
            <a:lstStyle/>
            <a:p>
              <a:pPr>
                <a:buFont typeface="Times New Roman" pitchFamily="16" charset="0"/>
                <a:buNone/>
                <a:defRPr/>
              </a:pPr>
              <a:endParaRPr lang="it-IT">
                <a:latin typeface="Times New Roman" pitchFamily="16" charset="0"/>
              </a:endParaRPr>
            </a:p>
          </p:txBody>
        </p:sp>
        <p:sp>
          <p:nvSpPr>
            <p:cNvPr id="1081" name="Line 57"/>
            <p:cNvSpPr>
              <a:spLocks noChangeShapeType="1"/>
            </p:cNvSpPr>
            <p:nvPr/>
          </p:nvSpPr>
          <p:spPr bwMode="auto">
            <a:xfrm>
              <a:off x="5567" y="0"/>
              <a:ext cx="1" cy="1488"/>
            </a:xfrm>
            <a:prstGeom prst="line">
              <a:avLst/>
            </a:prstGeom>
            <a:noFill/>
            <a:ln w="9360">
              <a:solidFill>
                <a:srgbClr val="6F89F7"/>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grpSp>
          <p:nvGrpSpPr>
            <p:cNvPr id="1035" name="Group 58"/>
            <p:cNvGrpSpPr>
              <a:grpSpLocks/>
            </p:cNvGrpSpPr>
            <p:nvPr/>
          </p:nvGrpSpPr>
          <p:grpSpPr bwMode="auto">
            <a:xfrm>
              <a:off x="256" y="892"/>
              <a:ext cx="1130" cy="1462"/>
              <a:chOff x="256" y="892"/>
              <a:chExt cx="1130" cy="1462"/>
            </a:xfrm>
          </p:grpSpPr>
          <p:sp>
            <p:nvSpPr>
              <p:cNvPr id="1083" name="Line 59"/>
              <p:cNvSpPr>
                <a:spLocks noChangeShapeType="1"/>
              </p:cNvSpPr>
              <p:nvPr/>
            </p:nvSpPr>
            <p:spPr bwMode="auto">
              <a:xfrm flipH="1">
                <a:off x="255" y="953"/>
                <a:ext cx="1133" cy="1"/>
              </a:xfrm>
              <a:prstGeom prst="line">
                <a:avLst/>
              </a:prstGeom>
              <a:noFill/>
              <a:ln w="9360">
                <a:solidFill>
                  <a:srgbClr val="6F89F7"/>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84" name="Line 60"/>
              <p:cNvSpPr>
                <a:spLocks noChangeShapeType="1"/>
              </p:cNvSpPr>
              <p:nvPr/>
            </p:nvSpPr>
            <p:spPr bwMode="auto">
              <a:xfrm>
                <a:off x="383" y="894"/>
                <a:ext cx="1" cy="1461"/>
              </a:xfrm>
              <a:prstGeom prst="line">
                <a:avLst/>
              </a:prstGeom>
              <a:noFill/>
              <a:ln w="9360">
                <a:solidFill>
                  <a:srgbClr val="6F89F7"/>
                </a:solidFill>
                <a:miter lim="800000"/>
                <a:headEnd/>
                <a:tailEnd/>
              </a:ln>
              <a:effectLst/>
            </p:spPr>
            <p:txBody>
              <a:bodyPr/>
              <a:lstStyle/>
              <a:p>
                <a:pPr>
                  <a:buFont typeface="Times New Roman" pitchFamily="16" charset="0"/>
                  <a:buNone/>
                  <a:defRPr/>
                </a:pPr>
                <a:endParaRPr lang="it-IT">
                  <a:latin typeface="Times New Roman" pitchFamily="16" charset="0"/>
                </a:endParaRPr>
              </a:p>
            </p:txBody>
          </p:sp>
          <p:sp>
            <p:nvSpPr>
              <p:cNvPr id="1085" name="AutoShape 61"/>
              <p:cNvSpPr>
                <a:spLocks noChangeArrowheads="1"/>
              </p:cNvSpPr>
              <p:nvPr/>
            </p:nvSpPr>
            <p:spPr bwMode="auto">
              <a:xfrm flipH="1">
                <a:off x="322" y="892"/>
                <a:ext cx="122" cy="122"/>
              </a:xfrm>
              <a:custGeom>
                <a:avLst/>
                <a:gdLst>
                  <a:gd name="G0" fmla="sin 10800 -5981881"/>
                  <a:gd name="G1" fmla="+- G0 10800 0"/>
                  <a:gd name="G2" fmla="cos 10800 -5981881"/>
                  <a:gd name="G3" fmla="+- G2 10800 0"/>
                  <a:gd name="G4" fmla="sin 10800 11717252"/>
                  <a:gd name="G5" fmla="+- G4 10800 0"/>
                  <a:gd name="G6" fmla="cos 10800 1171725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 w 21600"/>
                  <a:gd name="T13" fmla="*/ 0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559" y="2"/>
                    </a:moveTo>
                    <a:cubicBezTo>
                      <a:pt x="10639" y="0"/>
                      <a:pt x="10719" y="-1"/>
                      <a:pt x="10800" y="0"/>
                    </a:cubicBezTo>
                    <a:cubicBezTo>
                      <a:pt x="16764" y="0"/>
                      <a:pt x="21600" y="4835"/>
                      <a:pt x="21600" y="10800"/>
                    </a:cubicBezTo>
                    <a:cubicBezTo>
                      <a:pt x="21600" y="16764"/>
                      <a:pt x="16764" y="21600"/>
                      <a:pt x="10800" y="21600"/>
                    </a:cubicBezTo>
                    <a:cubicBezTo>
                      <a:pt x="4923" y="21600"/>
                      <a:pt x="125" y="16901"/>
                      <a:pt x="2" y="11026"/>
                    </a:cubicBezTo>
                    <a:lnTo>
                      <a:pt x="10800" y="10800"/>
                    </a:lnTo>
                    <a:close/>
                  </a:path>
                  <a:path w="21600" h="21600" fill="none">
                    <a:moveTo>
                      <a:pt x="10559" y="2"/>
                    </a:moveTo>
                    <a:cubicBezTo>
                      <a:pt x="10639" y="0"/>
                      <a:pt x="10719" y="-1"/>
                      <a:pt x="10800" y="0"/>
                    </a:cubicBezTo>
                    <a:cubicBezTo>
                      <a:pt x="16764" y="0"/>
                      <a:pt x="21600" y="4835"/>
                      <a:pt x="21600" y="10800"/>
                    </a:cubicBezTo>
                    <a:cubicBezTo>
                      <a:pt x="21600" y="16764"/>
                      <a:pt x="16764" y="21600"/>
                      <a:pt x="10800" y="21600"/>
                    </a:cubicBezTo>
                    <a:cubicBezTo>
                      <a:pt x="4923" y="21600"/>
                      <a:pt x="125" y="16901"/>
                      <a:pt x="2" y="11026"/>
                    </a:cubicBezTo>
                  </a:path>
                </a:pathLst>
              </a:custGeom>
              <a:noFill/>
              <a:ln w="9360">
                <a:solidFill>
                  <a:srgbClr val="6F89F7"/>
                </a:solidFill>
                <a:miter lim="800000"/>
                <a:headEnd/>
                <a:tailEnd/>
              </a:ln>
              <a:effectLst/>
            </p:spPr>
            <p:txBody>
              <a:bodyPr wrap="none" anchor="ctr"/>
              <a:lstStyle/>
              <a:p>
                <a:pPr>
                  <a:buFont typeface="Times New Roman" pitchFamily="16" charset="0"/>
                  <a:buNone/>
                  <a:defRPr/>
                </a:pPr>
                <a:endParaRPr lang="it-IT">
                  <a:latin typeface="Times New Roman" pitchFamily="16" charset="0"/>
                </a:endParaRPr>
              </a:p>
            </p:txBody>
          </p:sp>
        </p:grpSp>
      </p:grpSp>
      <p:sp>
        <p:nvSpPr>
          <p:cNvPr id="1027" name="Rectangle 62"/>
          <p:cNvSpPr>
            <a:spLocks noGrp="1" noChangeArrowheads="1"/>
          </p:cNvSpPr>
          <p:nvPr>
            <p:ph type="title"/>
          </p:nvPr>
        </p:nvSpPr>
        <p:spPr bwMode="auto">
          <a:xfrm>
            <a:off x="609600" y="-61913"/>
            <a:ext cx="7762875" cy="1500188"/>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Cliccate per modificare il formato del testo del titolo</a:t>
            </a:r>
          </a:p>
        </p:txBody>
      </p:sp>
      <p:sp>
        <p:nvSpPr>
          <p:cNvPr id="1028" name="Rectangle 63"/>
          <p:cNvSpPr>
            <a:spLocks noGrp="1" noChangeArrowheads="1"/>
          </p:cNvSpPr>
          <p:nvPr>
            <p:ph type="body" idx="1"/>
          </p:nvPr>
        </p:nvSpPr>
        <p:spPr bwMode="auto">
          <a:xfrm>
            <a:off x="838200" y="1905000"/>
            <a:ext cx="7762875" cy="44116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88" name="Rectangle 64"/>
          <p:cNvSpPr>
            <a:spLocks noGrp="1" noChangeArrowheads="1"/>
          </p:cNvSpPr>
          <p:nvPr>
            <p:ph type="dt"/>
          </p:nvPr>
        </p:nvSpPr>
        <p:spPr bwMode="auto">
          <a:xfrm>
            <a:off x="685800" y="6248400"/>
            <a:ext cx="18954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100000"/>
              </a:lnSpc>
              <a:buFont typeface="Tahoma"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58C"/>
                </a:solidFill>
                <a:latin typeface="+mn-lt"/>
                <a:cs typeface="Tahoma" pitchFamily="32" charset="0"/>
              </a:defRPr>
            </a:lvl1pPr>
          </a:lstStyle>
          <a:p>
            <a:pPr>
              <a:defRPr/>
            </a:pPr>
            <a:endParaRPr lang="en-GB"/>
          </a:p>
        </p:txBody>
      </p:sp>
      <p:sp>
        <p:nvSpPr>
          <p:cNvPr id="1089" name="Rectangle 65"/>
          <p:cNvSpPr>
            <a:spLocks noGrp="1" noChangeArrowheads="1"/>
          </p:cNvSpPr>
          <p:nvPr>
            <p:ph type="ftr"/>
          </p:nvPr>
        </p:nvSpPr>
        <p:spPr bwMode="auto">
          <a:xfrm>
            <a:off x="3124200" y="6248400"/>
            <a:ext cx="28860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lnSpc>
                <a:spcPct val="100000"/>
              </a:lnSpc>
              <a:buFont typeface="Tahoma"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58C"/>
                </a:solidFill>
                <a:latin typeface="+mn-lt"/>
                <a:cs typeface="Tahoma" pitchFamily="32" charset="0"/>
              </a:defRPr>
            </a:lvl1pPr>
          </a:lstStyle>
          <a:p>
            <a:pPr>
              <a:defRPr/>
            </a:pPr>
            <a:endParaRPr lang="en-GB"/>
          </a:p>
        </p:txBody>
      </p:sp>
      <p:sp>
        <p:nvSpPr>
          <p:cNvPr id="1090" name="Rectangle 66"/>
          <p:cNvSpPr>
            <a:spLocks noGrp="1" noChangeArrowheads="1"/>
          </p:cNvSpPr>
          <p:nvPr>
            <p:ph type="sldNum"/>
          </p:nvPr>
        </p:nvSpPr>
        <p:spPr bwMode="auto">
          <a:xfrm>
            <a:off x="6553200" y="6248400"/>
            <a:ext cx="18954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Font typeface="Tahoma"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58C"/>
                </a:solidFill>
                <a:latin typeface="+mn-lt"/>
                <a:cs typeface="Tahoma" pitchFamily="32" charset="0"/>
              </a:defRPr>
            </a:lvl1pPr>
          </a:lstStyle>
          <a:p>
            <a:pPr>
              <a:defRPr/>
            </a:pPr>
            <a:fld id="{E6FEEDC5-9BEF-4F51-B224-4D87C2A0AD5D}"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49263" rtl="0" eaLnBrk="0" fontAlgn="base" hangingPunct="0">
        <a:lnSpc>
          <a:spcPct val="106000"/>
        </a:lnSpc>
        <a:spcBef>
          <a:spcPct val="0"/>
        </a:spcBef>
        <a:spcAft>
          <a:spcPct val="0"/>
        </a:spcAft>
        <a:buClr>
          <a:srgbClr val="660066"/>
        </a:buClr>
        <a:buSzPct val="100000"/>
        <a:buFont typeface="Tahoma" pitchFamily="34" charset="0"/>
        <a:defRPr sz="4400">
          <a:solidFill>
            <a:srgbClr val="660066"/>
          </a:solidFill>
          <a:latin typeface="+mj-lt"/>
          <a:ea typeface="+mj-ea"/>
          <a:cs typeface="+mj-cs"/>
        </a:defRPr>
      </a:lvl1pPr>
      <a:lvl2pPr algn="l" defTabSz="449263" rtl="0" eaLnBrk="0" fontAlgn="base" hangingPunct="0">
        <a:lnSpc>
          <a:spcPct val="106000"/>
        </a:lnSpc>
        <a:spcBef>
          <a:spcPct val="0"/>
        </a:spcBef>
        <a:spcAft>
          <a:spcPct val="0"/>
        </a:spcAft>
        <a:buClr>
          <a:srgbClr val="660066"/>
        </a:buClr>
        <a:buSzPct val="100000"/>
        <a:buFont typeface="Tahoma" pitchFamily="34" charset="0"/>
        <a:defRPr sz="4400">
          <a:solidFill>
            <a:srgbClr val="660066"/>
          </a:solidFill>
          <a:latin typeface="Tahoma" pitchFamily="32" charset="0"/>
        </a:defRPr>
      </a:lvl2pPr>
      <a:lvl3pPr algn="l" defTabSz="449263" rtl="0" eaLnBrk="0" fontAlgn="base" hangingPunct="0">
        <a:lnSpc>
          <a:spcPct val="106000"/>
        </a:lnSpc>
        <a:spcBef>
          <a:spcPct val="0"/>
        </a:spcBef>
        <a:spcAft>
          <a:spcPct val="0"/>
        </a:spcAft>
        <a:buClr>
          <a:srgbClr val="660066"/>
        </a:buClr>
        <a:buSzPct val="100000"/>
        <a:buFont typeface="Tahoma" pitchFamily="34" charset="0"/>
        <a:defRPr sz="4400">
          <a:solidFill>
            <a:srgbClr val="660066"/>
          </a:solidFill>
          <a:latin typeface="Tahoma" pitchFamily="32" charset="0"/>
        </a:defRPr>
      </a:lvl3pPr>
      <a:lvl4pPr algn="l" defTabSz="449263" rtl="0" eaLnBrk="0" fontAlgn="base" hangingPunct="0">
        <a:lnSpc>
          <a:spcPct val="106000"/>
        </a:lnSpc>
        <a:spcBef>
          <a:spcPct val="0"/>
        </a:spcBef>
        <a:spcAft>
          <a:spcPct val="0"/>
        </a:spcAft>
        <a:buClr>
          <a:srgbClr val="660066"/>
        </a:buClr>
        <a:buSzPct val="100000"/>
        <a:buFont typeface="Tahoma" pitchFamily="34" charset="0"/>
        <a:defRPr sz="4400">
          <a:solidFill>
            <a:srgbClr val="660066"/>
          </a:solidFill>
          <a:latin typeface="Tahoma" pitchFamily="32" charset="0"/>
        </a:defRPr>
      </a:lvl4pPr>
      <a:lvl5pPr algn="l" defTabSz="449263" rtl="0" eaLnBrk="0" fontAlgn="base" hangingPunct="0">
        <a:lnSpc>
          <a:spcPct val="106000"/>
        </a:lnSpc>
        <a:spcBef>
          <a:spcPct val="0"/>
        </a:spcBef>
        <a:spcAft>
          <a:spcPct val="0"/>
        </a:spcAft>
        <a:buClr>
          <a:srgbClr val="660066"/>
        </a:buClr>
        <a:buSzPct val="100000"/>
        <a:buFont typeface="Tahoma" pitchFamily="34" charset="0"/>
        <a:defRPr sz="4400">
          <a:solidFill>
            <a:srgbClr val="660066"/>
          </a:solidFill>
          <a:latin typeface="Tahoma" pitchFamily="32" charset="0"/>
        </a:defRPr>
      </a:lvl5pPr>
      <a:lvl6pPr marL="457200" algn="l" defTabSz="449263" rtl="0" fontAlgn="base">
        <a:lnSpc>
          <a:spcPct val="106000"/>
        </a:lnSpc>
        <a:spcBef>
          <a:spcPct val="0"/>
        </a:spcBef>
        <a:spcAft>
          <a:spcPct val="0"/>
        </a:spcAft>
        <a:buClr>
          <a:srgbClr val="660066"/>
        </a:buClr>
        <a:buSzPct val="100000"/>
        <a:buFont typeface="Tahoma" pitchFamily="32" charset="0"/>
        <a:defRPr sz="4400">
          <a:solidFill>
            <a:srgbClr val="660066"/>
          </a:solidFill>
          <a:latin typeface="Tahoma" pitchFamily="32" charset="0"/>
        </a:defRPr>
      </a:lvl6pPr>
      <a:lvl7pPr marL="914400" algn="l" defTabSz="449263" rtl="0" fontAlgn="base">
        <a:lnSpc>
          <a:spcPct val="106000"/>
        </a:lnSpc>
        <a:spcBef>
          <a:spcPct val="0"/>
        </a:spcBef>
        <a:spcAft>
          <a:spcPct val="0"/>
        </a:spcAft>
        <a:buClr>
          <a:srgbClr val="660066"/>
        </a:buClr>
        <a:buSzPct val="100000"/>
        <a:buFont typeface="Tahoma" pitchFamily="32" charset="0"/>
        <a:defRPr sz="4400">
          <a:solidFill>
            <a:srgbClr val="660066"/>
          </a:solidFill>
          <a:latin typeface="Tahoma" pitchFamily="32" charset="0"/>
        </a:defRPr>
      </a:lvl7pPr>
      <a:lvl8pPr marL="1371600" algn="l" defTabSz="449263" rtl="0" fontAlgn="base">
        <a:lnSpc>
          <a:spcPct val="106000"/>
        </a:lnSpc>
        <a:spcBef>
          <a:spcPct val="0"/>
        </a:spcBef>
        <a:spcAft>
          <a:spcPct val="0"/>
        </a:spcAft>
        <a:buClr>
          <a:srgbClr val="660066"/>
        </a:buClr>
        <a:buSzPct val="100000"/>
        <a:buFont typeface="Tahoma" pitchFamily="32" charset="0"/>
        <a:defRPr sz="4400">
          <a:solidFill>
            <a:srgbClr val="660066"/>
          </a:solidFill>
          <a:latin typeface="Tahoma" pitchFamily="32" charset="0"/>
        </a:defRPr>
      </a:lvl8pPr>
      <a:lvl9pPr marL="1828800" algn="l" defTabSz="449263" rtl="0" fontAlgn="base">
        <a:lnSpc>
          <a:spcPct val="106000"/>
        </a:lnSpc>
        <a:spcBef>
          <a:spcPct val="0"/>
        </a:spcBef>
        <a:spcAft>
          <a:spcPct val="0"/>
        </a:spcAft>
        <a:buClr>
          <a:srgbClr val="660066"/>
        </a:buClr>
        <a:buSzPct val="100000"/>
        <a:buFont typeface="Tahoma" pitchFamily="32" charset="0"/>
        <a:defRPr sz="4400">
          <a:solidFill>
            <a:srgbClr val="660066"/>
          </a:solidFill>
          <a:latin typeface="Tahoma" pitchFamily="32" charset="0"/>
        </a:defRPr>
      </a:lvl9pPr>
    </p:titleStyle>
    <p:bodyStyle>
      <a:lvl1pPr marL="333375" indent="-333375" algn="l" defTabSz="449263" rtl="0" eaLnBrk="0" fontAlgn="base" hangingPunct="0">
        <a:lnSpc>
          <a:spcPct val="106000"/>
        </a:lnSpc>
        <a:spcBef>
          <a:spcPts val="800"/>
        </a:spcBef>
        <a:spcAft>
          <a:spcPct val="0"/>
        </a:spcAft>
        <a:buClr>
          <a:srgbClr val="6F89F7"/>
        </a:buClr>
        <a:buSzPct val="110000"/>
        <a:buFont typeface="Wingdings" pitchFamily="2" charset="2"/>
        <a:buBlip>
          <a:blip r:embed="rId14"/>
        </a:buBlip>
        <a:defRPr sz="3200">
          <a:solidFill>
            <a:srgbClr val="40458C"/>
          </a:solidFill>
          <a:latin typeface="+mn-lt"/>
          <a:ea typeface="+mn-ea"/>
          <a:cs typeface="+mn-cs"/>
        </a:defRPr>
      </a:lvl1pPr>
      <a:lvl2pPr marL="733425" indent="-276225" algn="l" defTabSz="449263" rtl="0" eaLnBrk="0" fontAlgn="base" hangingPunct="0">
        <a:lnSpc>
          <a:spcPct val="106000"/>
        </a:lnSpc>
        <a:spcBef>
          <a:spcPts val="700"/>
        </a:spcBef>
        <a:spcAft>
          <a:spcPct val="0"/>
        </a:spcAft>
        <a:buClr>
          <a:srgbClr val="40458C"/>
        </a:buClr>
        <a:buSzPct val="60000"/>
        <a:buFont typeface="Wingdings" pitchFamily="2" charset="2"/>
        <a:buChar char=""/>
        <a:defRPr sz="2800">
          <a:solidFill>
            <a:srgbClr val="40458C"/>
          </a:solidFill>
          <a:latin typeface="+mn-lt"/>
        </a:defRPr>
      </a:lvl2pPr>
      <a:lvl3pPr marL="1143000" indent="-228600" algn="l" defTabSz="449263" rtl="0" eaLnBrk="0" fontAlgn="base" hangingPunct="0">
        <a:lnSpc>
          <a:spcPct val="106000"/>
        </a:lnSpc>
        <a:spcBef>
          <a:spcPts val="600"/>
        </a:spcBef>
        <a:spcAft>
          <a:spcPct val="0"/>
        </a:spcAft>
        <a:buClr>
          <a:srgbClr val="6F89F7"/>
        </a:buClr>
        <a:buSzPct val="95000"/>
        <a:buFont typeface="Wingdings" pitchFamily="2" charset="2"/>
        <a:buChar char=""/>
        <a:defRPr sz="2400">
          <a:solidFill>
            <a:srgbClr val="40458C"/>
          </a:solidFill>
          <a:latin typeface="+mn-lt"/>
        </a:defRPr>
      </a:lvl3pPr>
      <a:lvl4pPr marL="1600200" indent="-228600" algn="l" defTabSz="449263" rtl="0" eaLnBrk="0" fontAlgn="base" hangingPunct="0">
        <a:lnSpc>
          <a:spcPct val="106000"/>
        </a:lnSpc>
        <a:spcBef>
          <a:spcPts val="500"/>
        </a:spcBef>
        <a:spcAft>
          <a:spcPct val="0"/>
        </a:spcAft>
        <a:buClr>
          <a:srgbClr val="40458C"/>
        </a:buClr>
        <a:buSzPct val="65000"/>
        <a:buFont typeface="Wingdings" pitchFamily="2" charset="2"/>
        <a:buChar char=""/>
        <a:defRPr sz="2000">
          <a:solidFill>
            <a:srgbClr val="40458C"/>
          </a:solidFill>
          <a:latin typeface="+mn-lt"/>
        </a:defRPr>
      </a:lvl4pPr>
      <a:lvl5pPr marL="2057400" indent="-228600" algn="l" defTabSz="449263" rtl="0" eaLnBrk="0" fontAlgn="base" hangingPunct="0">
        <a:lnSpc>
          <a:spcPct val="106000"/>
        </a:lnSpc>
        <a:spcBef>
          <a:spcPts val="500"/>
        </a:spcBef>
        <a:spcAft>
          <a:spcPct val="0"/>
        </a:spcAft>
        <a:buClr>
          <a:srgbClr val="40458C"/>
        </a:buClr>
        <a:buSzPct val="60000"/>
        <a:buFont typeface="Wingdings" pitchFamily="2" charset="2"/>
        <a:buChar char=""/>
        <a:defRPr sz="2000">
          <a:solidFill>
            <a:srgbClr val="40458C"/>
          </a:solidFill>
          <a:latin typeface="+mn-lt"/>
        </a:defRPr>
      </a:lvl5pPr>
      <a:lvl6pPr marL="2514600" indent="-228600" algn="l" defTabSz="449263" rtl="0" fontAlgn="base">
        <a:lnSpc>
          <a:spcPct val="106000"/>
        </a:lnSpc>
        <a:spcBef>
          <a:spcPts val="500"/>
        </a:spcBef>
        <a:spcAft>
          <a:spcPct val="0"/>
        </a:spcAft>
        <a:buClr>
          <a:srgbClr val="40458C"/>
        </a:buClr>
        <a:buSzPct val="60000"/>
        <a:buFont typeface="Wingdings" charset="2"/>
        <a:buChar char=""/>
        <a:defRPr sz="2000">
          <a:solidFill>
            <a:srgbClr val="40458C"/>
          </a:solidFill>
          <a:latin typeface="+mn-lt"/>
        </a:defRPr>
      </a:lvl6pPr>
      <a:lvl7pPr marL="2971800" indent="-228600" algn="l" defTabSz="449263" rtl="0" fontAlgn="base">
        <a:lnSpc>
          <a:spcPct val="106000"/>
        </a:lnSpc>
        <a:spcBef>
          <a:spcPts val="500"/>
        </a:spcBef>
        <a:spcAft>
          <a:spcPct val="0"/>
        </a:spcAft>
        <a:buClr>
          <a:srgbClr val="40458C"/>
        </a:buClr>
        <a:buSzPct val="60000"/>
        <a:buFont typeface="Wingdings" charset="2"/>
        <a:buChar char=""/>
        <a:defRPr sz="2000">
          <a:solidFill>
            <a:srgbClr val="40458C"/>
          </a:solidFill>
          <a:latin typeface="+mn-lt"/>
        </a:defRPr>
      </a:lvl7pPr>
      <a:lvl8pPr marL="3429000" indent="-228600" algn="l" defTabSz="449263" rtl="0" fontAlgn="base">
        <a:lnSpc>
          <a:spcPct val="106000"/>
        </a:lnSpc>
        <a:spcBef>
          <a:spcPts val="500"/>
        </a:spcBef>
        <a:spcAft>
          <a:spcPct val="0"/>
        </a:spcAft>
        <a:buClr>
          <a:srgbClr val="40458C"/>
        </a:buClr>
        <a:buSzPct val="60000"/>
        <a:buFont typeface="Wingdings" charset="2"/>
        <a:buChar char=""/>
        <a:defRPr sz="2000">
          <a:solidFill>
            <a:srgbClr val="40458C"/>
          </a:solidFill>
          <a:latin typeface="+mn-lt"/>
        </a:defRPr>
      </a:lvl8pPr>
      <a:lvl9pPr marL="3886200" indent="-228600" algn="l" defTabSz="449263" rtl="0" fontAlgn="base">
        <a:lnSpc>
          <a:spcPct val="106000"/>
        </a:lnSpc>
        <a:spcBef>
          <a:spcPts val="500"/>
        </a:spcBef>
        <a:spcAft>
          <a:spcPct val="0"/>
        </a:spcAft>
        <a:buClr>
          <a:srgbClr val="40458C"/>
        </a:buClr>
        <a:buSzPct val="60000"/>
        <a:buFont typeface="Wingdings" charset="2"/>
        <a:buChar char=""/>
        <a:defRPr sz="2000">
          <a:solidFill>
            <a:srgbClr val="40458C"/>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wmf"/><Relationship Id="rId4" Type="http://schemas.openxmlformats.org/officeDocument/2006/relationships/image" Target="../media/image13.jpe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genscript.com/images/antibodystructure.jp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1619250" y="333375"/>
            <a:ext cx="5616575" cy="804863"/>
          </a:xfrm>
          <a:prstGeom prst="rect">
            <a:avLst/>
          </a:prstGeom>
          <a:noFill/>
          <a:ln w="9525">
            <a:noFill/>
            <a:miter lim="800000"/>
            <a:headEnd/>
            <a:tailEnd/>
          </a:ln>
        </p:spPr>
        <p:txBody>
          <a:bodyPr>
            <a:spAutoFit/>
          </a:bodyPr>
          <a:lstStyle/>
          <a:p>
            <a:r>
              <a:rPr lang="it-IT" sz="6000" b="1" u="sng">
                <a:solidFill>
                  <a:srgbClr val="FF0000"/>
                </a:solidFill>
                <a:latin typeface="Comic Sans MS" pitchFamily="66" charset="0"/>
              </a:rPr>
              <a:t>LE PROTEINE</a:t>
            </a:r>
          </a:p>
        </p:txBody>
      </p:sp>
    </p:spTree>
  </p:cSld>
  <p:clrMapOvr>
    <a:masterClrMapping/>
  </p:clrMapOvr>
  <p:transition spd="med">
    <p:wipe dir="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2"/>
          <p:cNvSpPr>
            <a:spLocks noGrp="1"/>
          </p:cNvSpPr>
          <p:nvPr>
            <p:ph type="title"/>
          </p:nvPr>
        </p:nvSpPr>
        <p:spPr>
          <a:xfrm>
            <a:off x="609600" y="1000125"/>
            <a:ext cx="7762875" cy="2714625"/>
          </a:xfrm>
        </p:spPr>
        <p:txBody>
          <a:bodyPr/>
          <a:lstStyle/>
          <a:p>
            <a:pPr algn="ctr"/>
            <a:r>
              <a:rPr lang="it-IT" b="1" smtClean="0">
                <a:solidFill>
                  <a:srgbClr val="FFFF00"/>
                </a:solidFill>
                <a:latin typeface="Comic Sans MS" pitchFamily="66" charset="0"/>
              </a:rPr>
              <a:t>FUNZIONE DI TRASPORTO (l’emoglobina trasporta l’ossigeno)</a:t>
            </a:r>
          </a:p>
        </p:txBody>
      </p:sp>
      <p:pic>
        <p:nvPicPr>
          <p:cNvPr id="10243" name="Picture 3"/>
          <p:cNvPicPr>
            <a:picLocks noChangeAspect="1" noChangeArrowheads="1"/>
          </p:cNvPicPr>
          <p:nvPr/>
        </p:nvPicPr>
        <p:blipFill>
          <a:blip r:embed="rId3" cstate="print"/>
          <a:srcRect/>
          <a:stretch>
            <a:fillRect/>
          </a:stretch>
        </p:blipFill>
        <p:spPr bwMode="auto">
          <a:xfrm>
            <a:off x="2643188" y="3929063"/>
            <a:ext cx="42291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609600" y="785813"/>
            <a:ext cx="7762875" cy="2643187"/>
          </a:xfrm>
        </p:spPr>
        <p:txBody>
          <a:bodyPr/>
          <a:lstStyle/>
          <a:p>
            <a:r>
              <a:rPr lang="en-GB" sz="4000" b="1" i="1" smtClean="0">
                <a:solidFill>
                  <a:srgbClr val="FFFF00"/>
                </a:solidFill>
                <a:latin typeface="Comic Sans MS" pitchFamily="66" charset="0"/>
              </a:rPr>
              <a:t>FUNZIONE MESSAGGERA 					(gli ormoni)</a:t>
            </a:r>
            <a:endParaRPr lang="it-IT" sz="4000" b="1" i="1" smtClean="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609600" y="571500"/>
            <a:ext cx="7762875" cy="3214688"/>
          </a:xfrm>
        </p:spPr>
        <p:txBody>
          <a:bodyPr/>
          <a:lstStyle/>
          <a:p>
            <a:r>
              <a:rPr lang="en-GB" sz="4000" b="1" i="1" smtClean="0">
                <a:solidFill>
                  <a:srgbClr val="FFFF00"/>
                </a:solidFill>
                <a:latin typeface="Comic Sans MS" pitchFamily="66" charset="0"/>
              </a:rPr>
              <a:t>FUNZIONE ENZIMATICA (gli enzimi fanno avvenire le reazioni più velocemente)</a:t>
            </a:r>
            <a:r>
              <a:rPr lang="en-GB" sz="4000" i="1" smtClean="0">
                <a:solidFill>
                  <a:srgbClr val="000080"/>
                </a:solidFill>
                <a:latin typeface="Arial" charset="0"/>
              </a:rPr>
              <a:t/>
            </a:r>
            <a:br>
              <a:rPr lang="en-GB" sz="4000" i="1" smtClean="0">
                <a:solidFill>
                  <a:srgbClr val="000080"/>
                </a:solidFill>
                <a:latin typeface="Arial" charset="0"/>
              </a:rPr>
            </a:br>
            <a:endParaRPr lang="it-IT" sz="4000" i="1" smtClean="0">
              <a:solidFill>
                <a:srgbClr val="000080"/>
              </a:solidFill>
              <a:latin typeface="Arial" charset="0"/>
            </a:endParaRPr>
          </a:p>
        </p:txBody>
      </p:sp>
      <p:pic>
        <p:nvPicPr>
          <p:cNvPr id="12291" name="Picture 4" descr="http://www.fotosearch.it/bthumb/CRT/CRT236/005369WM.jpg"/>
          <p:cNvPicPr>
            <a:picLocks noChangeAspect="1" noChangeArrowheads="1"/>
          </p:cNvPicPr>
          <p:nvPr/>
        </p:nvPicPr>
        <p:blipFill>
          <a:blip r:embed="rId3" cstate="print"/>
          <a:srcRect/>
          <a:stretch>
            <a:fillRect/>
          </a:stretch>
        </p:blipFill>
        <p:spPr bwMode="auto">
          <a:xfrm>
            <a:off x="1571625" y="3643313"/>
            <a:ext cx="4332288"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609600" y="785813"/>
            <a:ext cx="7762875" cy="2286000"/>
          </a:xfrm>
        </p:spPr>
        <p:txBody>
          <a:bodyPr/>
          <a:lstStyle/>
          <a:p>
            <a:r>
              <a:rPr lang="it-IT" b="1" smtClean="0">
                <a:solidFill>
                  <a:srgbClr val="FFFF00"/>
                </a:solidFill>
                <a:latin typeface="Comic Sans MS" pitchFamily="66" charset="0"/>
              </a:rPr>
              <a:t>FUNZIONE DI RISERVA</a:t>
            </a:r>
            <a:br>
              <a:rPr lang="it-IT" b="1" smtClean="0">
                <a:solidFill>
                  <a:srgbClr val="FFFF00"/>
                </a:solidFill>
                <a:latin typeface="Comic Sans MS" pitchFamily="66" charset="0"/>
              </a:rPr>
            </a:br>
            <a:r>
              <a:rPr lang="it-IT" b="1" smtClean="0">
                <a:solidFill>
                  <a:srgbClr val="FFFF00"/>
                </a:solidFill>
                <a:latin typeface="Comic Sans MS" pitchFamily="66" charset="0"/>
              </a:rPr>
              <a:t>	(es. deposito di ferro)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95288" y="404813"/>
            <a:ext cx="7677150" cy="4238625"/>
          </a:xfrm>
        </p:spPr>
        <p:txBody>
          <a:bodyPr/>
          <a:lstStyle/>
          <a:p>
            <a:pPr eaLnBrk="1" hangingPunct="1">
              <a:lnSpc>
                <a:spcPct val="80000"/>
              </a:lnSpc>
              <a:spcBef>
                <a:spcPts val="500"/>
              </a:spcBef>
              <a:buClr>
                <a:srgbClr val="FF0000"/>
              </a:buClr>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100" b="1" smtClean="0">
                <a:solidFill>
                  <a:srgbClr val="FFFF00"/>
                </a:solidFill>
                <a:latin typeface="Comic Sans MS" pitchFamily="66" charset="0"/>
              </a:rPr>
              <a:t>	</a:t>
            </a:r>
            <a:r>
              <a:rPr lang="en-GB" b="1" smtClean="0">
                <a:solidFill>
                  <a:srgbClr val="FFFF00"/>
                </a:solidFill>
                <a:latin typeface="Comic Sans MS" pitchFamily="66" charset="0"/>
              </a:rPr>
              <a:t>PROTEINE </a:t>
            </a:r>
            <a:r>
              <a:rPr lang="en-GB" b="1" i="1" smtClean="0">
                <a:solidFill>
                  <a:srgbClr val="FFFF00"/>
                </a:solidFill>
                <a:latin typeface="Comic Sans MS" pitchFamily="66" charset="0"/>
              </a:rPr>
              <a:t>AD ALTO VALORE BIOLOGICO </a:t>
            </a:r>
            <a:r>
              <a:rPr lang="en-GB" b="1" i="1" smtClean="0">
                <a:solidFill>
                  <a:srgbClr val="FFFF00"/>
                </a:solidFill>
                <a:latin typeface="Comic Sans MS" pitchFamily="66" charset="0"/>
                <a:cs typeface="Arial" charset="0"/>
              </a:rPr>
              <a:t>→</a:t>
            </a:r>
            <a:r>
              <a:rPr lang="en-GB" b="1" smtClean="0">
                <a:solidFill>
                  <a:srgbClr val="FFFF00"/>
                </a:solidFill>
                <a:latin typeface="Comic Sans MS" pitchFamily="66" charset="0"/>
              </a:rPr>
              <a:t> </a:t>
            </a:r>
            <a:r>
              <a:rPr lang="en-GB" b="1" smtClean="0">
                <a:solidFill>
                  <a:srgbClr val="FF0000"/>
                </a:solidFill>
                <a:latin typeface="Comic Sans MS" pitchFamily="66" charset="0"/>
              </a:rPr>
              <a:t>contengono tutti gli AA Essenziali</a:t>
            </a:r>
            <a:r>
              <a:rPr lang="en-GB" b="1" smtClean="0">
                <a:solidFill>
                  <a:srgbClr val="FFFF00"/>
                </a:solidFill>
                <a:latin typeface="Comic Sans MS" pitchFamily="66" charset="0"/>
              </a:rPr>
              <a:t> (carne, pesce uova, latte e formaggi)</a:t>
            </a:r>
          </a:p>
          <a:p>
            <a:pPr eaLnBrk="1" hangingPunct="1">
              <a:lnSpc>
                <a:spcPct val="80000"/>
              </a:lnSpc>
              <a:spcBef>
                <a:spcPts val="500"/>
              </a:spcBef>
              <a:buClr>
                <a:srgbClr val="FF0000"/>
              </a:buClr>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700" b="1" smtClean="0">
              <a:solidFill>
                <a:srgbClr val="FFFF00"/>
              </a:solidFill>
              <a:latin typeface="Comic Sans MS" pitchFamily="66" charset="0"/>
            </a:endParaRPr>
          </a:p>
          <a:p>
            <a:pPr eaLnBrk="1" hangingPunct="1">
              <a:lnSpc>
                <a:spcPct val="80000"/>
              </a:lnSpc>
              <a:spcBef>
                <a:spcPts val="500"/>
              </a:spcBef>
              <a:buClr>
                <a:srgbClr val="FF0000"/>
              </a:buClr>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b="1" smtClean="0">
                <a:solidFill>
                  <a:srgbClr val="FFFF00"/>
                </a:solidFill>
                <a:latin typeface="Comic Sans MS" pitchFamily="66" charset="0"/>
              </a:rPr>
              <a:t>	</a:t>
            </a:r>
            <a:r>
              <a:rPr lang="en-GB" b="1" smtClean="0">
                <a:solidFill>
                  <a:srgbClr val="FFFF00"/>
                </a:solidFill>
                <a:latin typeface="Comic Sans MS" pitchFamily="66" charset="0"/>
              </a:rPr>
              <a:t>PROTEINE A MEDIO VALORE BIOLOGICO </a:t>
            </a:r>
            <a:r>
              <a:rPr lang="en-GB" b="1" i="1" smtClean="0">
                <a:solidFill>
                  <a:srgbClr val="FFFF00"/>
                </a:solidFill>
                <a:latin typeface="Comic Sans MS" pitchFamily="66" charset="0"/>
                <a:cs typeface="Arial" charset="0"/>
              </a:rPr>
              <a:t>→</a:t>
            </a:r>
            <a:r>
              <a:rPr lang="en-GB" b="1" smtClean="0">
                <a:solidFill>
                  <a:srgbClr val="FFFF00"/>
                </a:solidFill>
                <a:latin typeface="Comic Sans MS" pitchFamily="66" charset="0"/>
              </a:rPr>
              <a:t> </a:t>
            </a:r>
            <a:r>
              <a:rPr lang="en-GB" b="1" smtClean="0">
                <a:solidFill>
                  <a:srgbClr val="FF0000"/>
                </a:solidFill>
                <a:latin typeface="Comic Sans MS" pitchFamily="66" charset="0"/>
              </a:rPr>
              <a:t>scarseggiano alcuni AA</a:t>
            </a:r>
          </a:p>
          <a:p>
            <a:pPr eaLnBrk="1" hangingPunct="1">
              <a:lnSpc>
                <a:spcPct val="80000"/>
              </a:lnSpc>
              <a:spcBef>
                <a:spcPts val="500"/>
              </a:spcBef>
              <a:buClr>
                <a:srgbClr val="FF0000"/>
              </a:buClr>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b="1" smtClean="0">
              <a:solidFill>
                <a:srgbClr val="FFFF00"/>
              </a:solidFill>
              <a:latin typeface="Comic Sans MS" pitchFamily="66" charset="0"/>
              <a:cs typeface="Arial" charset="0"/>
            </a:endParaRPr>
          </a:p>
          <a:p>
            <a:pPr eaLnBrk="1" hangingPunct="1">
              <a:lnSpc>
                <a:spcPct val="80000"/>
              </a:lnSpc>
              <a:spcBef>
                <a:spcPts val="500"/>
              </a:spcBef>
              <a:buClr>
                <a:srgbClr val="FF0000"/>
              </a:buClr>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smtClean="0">
                <a:solidFill>
                  <a:srgbClr val="FFFF00"/>
                </a:solidFill>
                <a:latin typeface="Comic Sans MS" pitchFamily="66" charset="0"/>
                <a:cs typeface="Arial" charset="0"/>
              </a:rPr>
              <a:t>	PROTEINE A BASSO VALORE BIOLOGICO</a:t>
            </a:r>
            <a:r>
              <a:rPr lang="en-GB" b="1" i="1" smtClean="0">
                <a:solidFill>
                  <a:srgbClr val="FFFF00"/>
                </a:solidFill>
                <a:latin typeface="Comic Sans MS" pitchFamily="66" charset="0"/>
                <a:cs typeface="Arial" charset="0"/>
              </a:rPr>
              <a:t>→</a:t>
            </a:r>
            <a:r>
              <a:rPr lang="en-GB" b="1" i="1" smtClean="0">
                <a:solidFill>
                  <a:srgbClr val="FFFF00"/>
                </a:solidFill>
                <a:latin typeface="Comic Sans MS" pitchFamily="66" charset="0"/>
              </a:rPr>
              <a:t> </a:t>
            </a:r>
            <a:r>
              <a:rPr lang="en-GB" b="1" smtClean="0">
                <a:solidFill>
                  <a:srgbClr val="FF0000"/>
                </a:solidFill>
                <a:latin typeface="Comic Sans MS" pitchFamily="66" charset="0"/>
              </a:rPr>
              <a:t>manca uno o più AAE </a:t>
            </a:r>
          </a:p>
        </p:txBody>
      </p:sp>
      <p:pic>
        <p:nvPicPr>
          <p:cNvPr id="14339" name="Picture 4"/>
          <p:cNvPicPr>
            <a:picLocks noChangeAspect="1" noChangeArrowheads="1"/>
          </p:cNvPicPr>
          <p:nvPr/>
        </p:nvPicPr>
        <p:blipFill>
          <a:blip r:embed="rId3" cstate="print"/>
          <a:srcRect/>
          <a:stretch>
            <a:fillRect/>
          </a:stretch>
        </p:blipFill>
        <p:spPr bwMode="auto">
          <a:xfrm>
            <a:off x="5256213" y="4500563"/>
            <a:ext cx="3600450" cy="2159000"/>
          </a:xfrm>
          <a:prstGeom prst="rect">
            <a:avLst/>
          </a:prstGeom>
          <a:noFill/>
          <a:ln w="9525">
            <a:noFill/>
            <a:round/>
            <a:headEnd/>
            <a:tailEnd/>
          </a:ln>
        </p:spPr>
      </p:pic>
      <p:sp>
        <p:nvSpPr>
          <p:cNvPr id="14340" name="Rectangle 3"/>
          <p:cNvSpPr>
            <a:spLocks noChangeArrowheads="1"/>
          </p:cNvSpPr>
          <p:nvPr/>
        </p:nvSpPr>
        <p:spPr bwMode="auto">
          <a:xfrm>
            <a:off x="785813" y="4857750"/>
            <a:ext cx="4286250" cy="857250"/>
          </a:xfrm>
          <a:prstGeom prst="rect">
            <a:avLst/>
          </a:prstGeom>
          <a:solidFill>
            <a:srgbClr val="FFFF99"/>
          </a:solidFill>
          <a:ln w="9360">
            <a:solidFill>
              <a:srgbClr val="40458C"/>
            </a:solidFill>
            <a:miter lim="800000"/>
            <a:headEnd/>
            <a:tailEnd/>
          </a:ln>
        </p:spPr>
        <p:txBody>
          <a:bodyPr wrap="none" lIns="90000" tIns="46800" rIns="90000" bIns="46800" anchor="ctr"/>
          <a:lstStyle/>
          <a:p>
            <a:pPr algn="ctr">
              <a:lnSpc>
                <a:spcPct val="100000"/>
              </a:lnSpc>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80"/>
                </a:solidFill>
                <a:latin typeface="Arial" charset="0"/>
              </a:rPr>
              <a:t>1 g di proteine = 4 kcal</a:t>
            </a:r>
            <a:r>
              <a:rPr lang="en-GB">
                <a:solidFill>
                  <a:srgbClr val="40458C"/>
                </a:solidFill>
                <a:latin typeface="Tahoma" pitchFamily="34" charset="0"/>
              </a:rPr>
              <a:t> </a:t>
            </a:r>
          </a:p>
        </p:txBody>
      </p:sp>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609600" y="339725"/>
            <a:ext cx="8210550" cy="1143000"/>
          </a:xfrm>
        </p:spPr>
        <p:txBody>
          <a:bodyPr/>
          <a:lstStyle/>
          <a:p>
            <a:pPr eaLnBrk="1" hangingPunct="1">
              <a:lnSpc>
                <a:spcPct val="100000"/>
              </a:lnSpc>
              <a:buClr>
                <a:srgbClr val="CC33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smtClean="0">
                <a:solidFill>
                  <a:srgbClr val="FF0000"/>
                </a:solidFill>
                <a:latin typeface="Arial" charset="0"/>
              </a:rPr>
              <a:t/>
            </a:r>
            <a:br>
              <a:rPr lang="en-GB" sz="1800" smtClean="0">
                <a:solidFill>
                  <a:srgbClr val="FF0000"/>
                </a:solidFill>
                <a:latin typeface="Arial" charset="0"/>
              </a:rPr>
            </a:br>
            <a:r>
              <a:rPr lang="en-GB" sz="1800" smtClean="0">
                <a:solidFill>
                  <a:srgbClr val="FF0000"/>
                </a:solidFill>
                <a:latin typeface="Arial" charset="0"/>
              </a:rPr>
              <a:t>		</a:t>
            </a:r>
            <a:r>
              <a:rPr lang="en-GB" sz="3400" b="1" smtClean="0">
                <a:solidFill>
                  <a:srgbClr val="FF0000"/>
                </a:solidFill>
                <a:latin typeface="Comic Sans MS" pitchFamily="66" charset="0"/>
              </a:rPr>
              <a:t>La digestione delle proteine</a:t>
            </a:r>
          </a:p>
        </p:txBody>
      </p:sp>
      <p:pic>
        <p:nvPicPr>
          <p:cNvPr id="15363" name="Picture 2"/>
          <p:cNvPicPr>
            <a:picLocks noChangeAspect="1" noChangeArrowheads="1"/>
          </p:cNvPicPr>
          <p:nvPr/>
        </p:nvPicPr>
        <p:blipFill>
          <a:blip r:embed="rId3" cstate="print"/>
          <a:srcRect/>
          <a:stretch>
            <a:fillRect/>
          </a:stretch>
        </p:blipFill>
        <p:spPr bwMode="auto">
          <a:xfrm>
            <a:off x="539750" y="1836738"/>
            <a:ext cx="8351838" cy="2430462"/>
          </a:xfrm>
          <a:prstGeom prst="rect">
            <a:avLst/>
          </a:prstGeom>
          <a:noFill/>
          <a:ln w="12700">
            <a:solidFill>
              <a:schemeClr val="tx1"/>
            </a:solidFill>
            <a:round/>
            <a:headEnd/>
            <a:tailEnd/>
          </a:ln>
        </p:spPr>
      </p:pic>
      <p:sp>
        <p:nvSpPr>
          <p:cNvPr id="4" name="Ovale 3"/>
          <p:cNvSpPr>
            <a:spLocks noChangeArrowheads="1"/>
          </p:cNvSpPr>
          <p:nvPr/>
        </p:nvSpPr>
        <p:spPr bwMode="auto">
          <a:xfrm>
            <a:off x="500063" y="2714625"/>
            <a:ext cx="1143000" cy="357188"/>
          </a:xfrm>
          <a:prstGeom prst="ellipse">
            <a:avLst/>
          </a:prstGeom>
          <a:noFill/>
          <a:ln w="9525" algn="ctr">
            <a:solidFill>
              <a:srgbClr val="FF0000"/>
            </a:solidFill>
            <a:round/>
            <a:headEnd/>
            <a:tailEnd/>
          </a:ln>
        </p:spPr>
        <p:txBody>
          <a:bodyPr/>
          <a:lstStyle/>
          <a:p>
            <a:endParaRPr lang="it-IT"/>
          </a:p>
        </p:txBody>
      </p:sp>
      <p:sp>
        <p:nvSpPr>
          <p:cNvPr id="6" name="Stella a 5 punte 5"/>
          <p:cNvSpPr/>
          <p:nvPr/>
        </p:nvSpPr>
        <p:spPr bwMode="auto">
          <a:xfrm>
            <a:off x="4857750" y="2714625"/>
            <a:ext cx="357188" cy="357188"/>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it-IT">
              <a:latin typeface="Times New Roman" pitchFamily="16" charset="0"/>
            </a:endParaRPr>
          </a:p>
        </p:txBody>
      </p:sp>
      <p:sp>
        <p:nvSpPr>
          <p:cNvPr id="7" name="Ovale 6"/>
          <p:cNvSpPr>
            <a:spLocks noChangeArrowheads="1"/>
          </p:cNvSpPr>
          <p:nvPr/>
        </p:nvSpPr>
        <p:spPr bwMode="auto">
          <a:xfrm>
            <a:off x="571500" y="3071813"/>
            <a:ext cx="1357313" cy="642937"/>
          </a:xfrm>
          <a:prstGeom prst="ellipse">
            <a:avLst/>
          </a:prstGeom>
          <a:noFill/>
          <a:ln w="9525" algn="ctr">
            <a:solidFill>
              <a:srgbClr val="FF0000"/>
            </a:solidFill>
            <a:round/>
            <a:headEnd/>
            <a:tailEnd/>
          </a:ln>
        </p:spPr>
        <p:txBody>
          <a:bodyPr/>
          <a:lstStyle/>
          <a:p>
            <a:endParaRPr lang="it-IT"/>
          </a:p>
        </p:txBody>
      </p:sp>
      <p:sp>
        <p:nvSpPr>
          <p:cNvPr id="9" name="Stella a 5 punte 8"/>
          <p:cNvSpPr/>
          <p:nvPr/>
        </p:nvSpPr>
        <p:spPr bwMode="auto">
          <a:xfrm>
            <a:off x="5357813" y="3500438"/>
            <a:ext cx="357187" cy="285750"/>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it-IT">
              <a:latin typeface="Times New Roman" pitchFamily="16"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1"/>
          <p:cNvGrpSpPr>
            <a:grpSpLocks/>
          </p:cNvGrpSpPr>
          <p:nvPr/>
        </p:nvGrpSpPr>
        <p:grpSpPr bwMode="auto">
          <a:xfrm>
            <a:off x="357188" y="241300"/>
            <a:ext cx="8458200" cy="6616700"/>
            <a:chOff x="240" y="96"/>
            <a:chExt cx="5328" cy="4168"/>
          </a:xfrm>
        </p:grpSpPr>
        <p:pic>
          <p:nvPicPr>
            <p:cNvPr id="16387" name="Picture 2" descr="sistema digerente 1"/>
            <p:cNvPicPr>
              <a:picLocks noChangeAspect="1" noChangeArrowheads="1"/>
            </p:cNvPicPr>
            <p:nvPr/>
          </p:nvPicPr>
          <p:blipFill>
            <a:blip r:embed="rId3" cstate="print"/>
            <a:srcRect/>
            <a:stretch>
              <a:fillRect/>
            </a:stretch>
          </p:blipFill>
          <p:spPr bwMode="auto">
            <a:xfrm>
              <a:off x="240" y="911"/>
              <a:ext cx="2592" cy="2545"/>
            </a:xfrm>
            <a:prstGeom prst="rect">
              <a:avLst/>
            </a:prstGeom>
            <a:solidFill>
              <a:schemeClr val="tx1"/>
            </a:solidFill>
            <a:ln w="9525">
              <a:solidFill>
                <a:srgbClr val="FF0000"/>
              </a:solidFill>
              <a:miter lim="800000"/>
              <a:headEnd/>
              <a:tailEnd/>
            </a:ln>
          </p:spPr>
        </p:pic>
        <p:pic>
          <p:nvPicPr>
            <p:cNvPr id="16388" name="Picture 3" descr="sistema digerente 2"/>
            <p:cNvPicPr>
              <a:picLocks noChangeAspect="1" noChangeArrowheads="1"/>
            </p:cNvPicPr>
            <p:nvPr/>
          </p:nvPicPr>
          <p:blipFill>
            <a:blip r:embed="rId4" cstate="print"/>
            <a:srcRect/>
            <a:stretch>
              <a:fillRect/>
            </a:stretch>
          </p:blipFill>
          <p:spPr bwMode="auto">
            <a:xfrm>
              <a:off x="3040" y="912"/>
              <a:ext cx="2528" cy="2556"/>
            </a:xfrm>
            <a:prstGeom prst="rect">
              <a:avLst/>
            </a:prstGeom>
            <a:solidFill>
              <a:schemeClr val="tx1"/>
            </a:solidFill>
            <a:ln w="9525">
              <a:solidFill>
                <a:schemeClr val="tx1"/>
              </a:solidFill>
              <a:miter lim="800000"/>
              <a:headEnd/>
              <a:tailEnd/>
            </a:ln>
          </p:spPr>
        </p:pic>
        <p:grpSp>
          <p:nvGrpSpPr>
            <p:cNvPr id="16389" name="Group 4"/>
            <p:cNvGrpSpPr>
              <a:grpSpLocks/>
            </p:cNvGrpSpPr>
            <p:nvPr/>
          </p:nvGrpSpPr>
          <p:grpSpPr bwMode="auto">
            <a:xfrm>
              <a:off x="912" y="96"/>
              <a:ext cx="4080" cy="743"/>
              <a:chOff x="336" y="1296"/>
              <a:chExt cx="5062" cy="1319"/>
            </a:xfrm>
          </p:grpSpPr>
          <p:pic>
            <p:nvPicPr>
              <p:cNvPr id="16397" name="Picture 5" descr="verdura1"/>
              <p:cNvPicPr>
                <a:picLocks noChangeAspect="1" noChangeArrowheads="1"/>
              </p:cNvPicPr>
              <p:nvPr/>
            </p:nvPicPr>
            <p:blipFill>
              <a:blip r:embed="rId5" cstate="print"/>
              <a:srcRect/>
              <a:stretch>
                <a:fillRect/>
              </a:stretch>
            </p:blipFill>
            <p:spPr bwMode="auto">
              <a:xfrm>
                <a:off x="1920" y="1440"/>
                <a:ext cx="1536" cy="1164"/>
              </a:xfrm>
              <a:prstGeom prst="rect">
                <a:avLst/>
              </a:prstGeom>
              <a:noFill/>
              <a:ln w="9525">
                <a:noFill/>
                <a:miter lim="800000"/>
                <a:headEnd/>
                <a:tailEnd/>
              </a:ln>
            </p:spPr>
          </p:pic>
          <p:pic>
            <p:nvPicPr>
              <p:cNvPr id="16398" name="Picture 6" descr="carnePesce"/>
              <p:cNvPicPr>
                <a:picLocks noChangeAspect="1" noChangeArrowheads="1"/>
              </p:cNvPicPr>
              <p:nvPr/>
            </p:nvPicPr>
            <p:blipFill>
              <a:blip r:embed="rId6" cstate="print"/>
              <a:srcRect/>
              <a:stretch>
                <a:fillRect/>
              </a:stretch>
            </p:blipFill>
            <p:spPr bwMode="auto">
              <a:xfrm>
                <a:off x="336" y="1488"/>
                <a:ext cx="1462" cy="1073"/>
              </a:xfrm>
              <a:prstGeom prst="rect">
                <a:avLst/>
              </a:prstGeom>
              <a:noFill/>
              <a:ln w="9525">
                <a:noFill/>
                <a:miter lim="800000"/>
                <a:headEnd/>
                <a:tailEnd/>
              </a:ln>
            </p:spPr>
          </p:pic>
          <p:pic>
            <p:nvPicPr>
              <p:cNvPr id="16399" name="Picture 7" descr="dolci"/>
              <p:cNvPicPr>
                <a:picLocks noChangeAspect="1" noChangeArrowheads="1"/>
              </p:cNvPicPr>
              <p:nvPr/>
            </p:nvPicPr>
            <p:blipFill>
              <a:blip r:embed="rId7" cstate="print"/>
              <a:srcRect/>
              <a:stretch>
                <a:fillRect/>
              </a:stretch>
            </p:blipFill>
            <p:spPr bwMode="auto">
              <a:xfrm>
                <a:off x="3600" y="1296"/>
                <a:ext cx="1798" cy="1319"/>
              </a:xfrm>
              <a:prstGeom prst="rect">
                <a:avLst/>
              </a:prstGeom>
              <a:noFill/>
              <a:ln w="9525">
                <a:noFill/>
                <a:miter lim="800000"/>
                <a:headEnd/>
                <a:tailEnd/>
              </a:ln>
            </p:spPr>
          </p:pic>
          <p:pic>
            <p:nvPicPr>
              <p:cNvPr id="16400" name="Picture 8" descr="vitamina"/>
              <p:cNvPicPr>
                <a:picLocks noChangeAspect="1" noChangeArrowheads="1"/>
              </p:cNvPicPr>
              <p:nvPr/>
            </p:nvPicPr>
            <p:blipFill>
              <a:blip r:embed="rId8" cstate="print"/>
              <a:srcRect/>
              <a:stretch>
                <a:fillRect/>
              </a:stretch>
            </p:blipFill>
            <p:spPr bwMode="auto">
              <a:xfrm>
                <a:off x="2713" y="1917"/>
                <a:ext cx="333" cy="389"/>
              </a:xfrm>
              <a:prstGeom prst="rect">
                <a:avLst/>
              </a:prstGeom>
              <a:noFill/>
              <a:ln w="9525">
                <a:noFill/>
                <a:miter lim="800000"/>
                <a:headEnd/>
                <a:tailEnd/>
              </a:ln>
            </p:spPr>
          </p:pic>
          <p:pic>
            <p:nvPicPr>
              <p:cNvPr id="16401" name="Picture 9" descr="vitamina"/>
              <p:cNvPicPr>
                <a:picLocks noChangeAspect="1" noChangeArrowheads="1"/>
              </p:cNvPicPr>
              <p:nvPr/>
            </p:nvPicPr>
            <p:blipFill>
              <a:blip r:embed="rId8" cstate="print"/>
              <a:srcRect/>
              <a:stretch>
                <a:fillRect/>
              </a:stretch>
            </p:blipFill>
            <p:spPr bwMode="auto">
              <a:xfrm>
                <a:off x="2713" y="1917"/>
                <a:ext cx="333" cy="389"/>
              </a:xfrm>
              <a:prstGeom prst="rect">
                <a:avLst/>
              </a:prstGeom>
              <a:noFill/>
              <a:ln w="9525">
                <a:noFill/>
                <a:miter lim="800000"/>
                <a:headEnd/>
                <a:tailEnd/>
              </a:ln>
            </p:spPr>
          </p:pic>
          <p:pic>
            <p:nvPicPr>
              <p:cNvPr id="16402" name="Picture 10" descr="vitamina"/>
              <p:cNvPicPr>
                <a:picLocks noChangeAspect="1" noChangeArrowheads="1"/>
              </p:cNvPicPr>
              <p:nvPr/>
            </p:nvPicPr>
            <p:blipFill>
              <a:blip r:embed="rId8" cstate="print"/>
              <a:srcRect/>
              <a:stretch>
                <a:fillRect/>
              </a:stretch>
            </p:blipFill>
            <p:spPr bwMode="auto">
              <a:xfrm>
                <a:off x="2713" y="1917"/>
                <a:ext cx="333" cy="389"/>
              </a:xfrm>
              <a:prstGeom prst="rect">
                <a:avLst/>
              </a:prstGeom>
              <a:noFill/>
              <a:ln w="9525">
                <a:noFill/>
                <a:miter lim="800000"/>
                <a:headEnd/>
                <a:tailEnd/>
              </a:ln>
            </p:spPr>
          </p:pic>
          <p:pic>
            <p:nvPicPr>
              <p:cNvPr id="16403" name="Picture 11" descr="vitamina"/>
              <p:cNvPicPr>
                <a:picLocks noChangeAspect="1" noChangeArrowheads="1"/>
              </p:cNvPicPr>
              <p:nvPr/>
            </p:nvPicPr>
            <p:blipFill>
              <a:blip r:embed="rId8" cstate="print"/>
              <a:srcRect/>
              <a:stretch>
                <a:fillRect/>
              </a:stretch>
            </p:blipFill>
            <p:spPr bwMode="auto">
              <a:xfrm>
                <a:off x="2713" y="1917"/>
                <a:ext cx="333" cy="389"/>
              </a:xfrm>
              <a:prstGeom prst="rect">
                <a:avLst/>
              </a:prstGeom>
              <a:noFill/>
              <a:ln w="9525">
                <a:noFill/>
                <a:miter lim="800000"/>
                <a:headEnd/>
                <a:tailEnd/>
              </a:ln>
            </p:spPr>
          </p:pic>
          <p:pic>
            <p:nvPicPr>
              <p:cNvPr id="16404" name="Picture 12" descr="vitamina"/>
              <p:cNvPicPr>
                <a:picLocks noChangeAspect="1" noChangeArrowheads="1"/>
              </p:cNvPicPr>
              <p:nvPr/>
            </p:nvPicPr>
            <p:blipFill>
              <a:blip r:embed="rId8" cstate="print"/>
              <a:srcRect/>
              <a:stretch>
                <a:fillRect/>
              </a:stretch>
            </p:blipFill>
            <p:spPr bwMode="auto">
              <a:xfrm>
                <a:off x="2713" y="1917"/>
                <a:ext cx="333" cy="389"/>
              </a:xfrm>
              <a:prstGeom prst="rect">
                <a:avLst/>
              </a:prstGeom>
              <a:noFill/>
              <a:ln w="9525">
                <a:noFill/>
                <a:miter lim="800000"/>
                <a:headEnd/>
                <a:tailEnd/>
              </a:ln>
            </p:spPr>
          </p:pic>
          <p:pic>
            <p:nvPicPr>
              <p:cNvPr id="16405" name="Picture 13" descr="vitamina"/>
              <p:cNvPicPr>
                <a:picLocks noChangeAspect="1" noChangeArrowheads="1"/>
              </p:cNvPicPr>
              <p:nvPr/>
            </p:nvPicPr>
            <p:blipFill>
              <a:blip r:embed="rId8" cstate="print"/>
              <a:srcRect/>
              <a:stretch>
                <a:fillRect/>
              </a:stretch>
            </p:blipFill>
            <p:spPr bwMode="auto">
              <a:xfrm>
                <a:off x="2713" y="1917"/>
                <a:ext cx="333" cy="389"/>
              </a:xfrm>
              <a:prstGeom prst="rect">
                <a:avLst/>
              </a:prstGeom>
              <a:noFill/>
              <a:ln w="9525">
                <a:noFill/>
                <a:miter lim="800000"/>
                <a:headEnd/>
                <a:tailEnd/>
              </a:ln>
            </p:spPr>
          </p:pic>
        </p:grpSp>
        <p:grpSp>
          <p:nvGrpSpPr>
            <p:cNvPr id="16390" name="Group 20"/>
            <p:cNvGrpSpPr>
              <a:grpSpLocks/>
            </p:cNvGrpSpPr>
            <p:nvPr/>
          </p:nvGrpSpPr>
          <p:grpSpPr bwMode="auto">
            <a:xfrm>
              <a:off x="649" y="3504"/>
              <a:ext cx="4441" cy="760"/>
              <a:chOff x="480" y="3504"/>
              <a:chExt cx="4441" cy="760"/>
            </a:xfrm>
          </p:grpSpPr>
          <p:grpSp>
            <p:nvGrpSpPr>
              <p:cNvPr id="16391" name="Group 14"/>
              <p:cNvGrpSpPr>
                <a:grpSpLocks/>
              </p:cNvGrpSpPr>
              <p:nvPr/>
            </p:nvGrpSpPr>
            <p:grpSpPr bwMode="auto">
              <a:xfrm>
                <a:off x="480" y="3504"/>
                <a:ext cx="4441" cy="760"/>
                <a:chOff x="240" y="2736"/>
                <a:chExt cx="4775" cy="1048"/>
              </a:xfrm>
            </p:grpSpPr>
            <p:pic>
              <p:nvPicPr>
                <p:cNvPr id="16393" name="Picture 15" descr="glicoso"/>
                <p:cNvPicPr>
                  <a:picLocks noChangeAspect="1" noChangeArrowheads="1"/>
                </p:cNvPicPr>
                <p:nvPr/>
              </p:nvPicPr>
              <p:blipFill>
                <a:blip r:embed="rId9" cstate="print"/>
                <a:srcRect/>
                <a:stretch>
                  <a:fillRect/>
                </a:stretch>
              </p:blipFill>
              <p:spPr bwMode="auto">
                <a:xfrm>
                  <a:off x="3744" y="2976"/>
                  <a:ext cx="1271" cy="808"/>
                </a:xfrm>
                <a:prstGeom prst="rect">
                  <a:avLst/>
                </a:prstGeom>
                <a:noFill/>
                <a:ln w="9525">
                  <a:noFill/>
                  <a:miter lim="800000"/>
                  <a:headEnd/>
                  <a:tailEnd/>
                </a:ln>
              </p:spPr>
            </p:pic>
            <p:pic>
              <p:nvPicPr>
                <p:cNvPr id="16394" name="Picture 16"/>
                <p:cNvPicPr>
                  <a:picLocks noChangeAspect="1" noChangeArrowheads="1"/>
                </p:cNvPicPr>
                <p:nvPr/>
              </p:nvPicPr>
              <p:blipFill>
                <a:blip r:embed="rId10" cstate="print"/>
                <a:srcRect/>
                <a:stretch>
                  <a:fillRect/>
                </a:stretch>
              </p:blipFill>
              <p:spPr bwMode="auto">
                <a:xfrm>
                  <a:off x="240" y="2832"/>
                  <a:ext cx="880" cy="880"/>
                </a:xfrm>
                <a:prstGeom prst="rect">
                  <a:avLst/>
                </a:prstGeom>
                <a:noFill/>
                <a:ln w="9525">
                  <a:noFill/>
                  <a:miter lim="800000"/>
                  <a:headEnd/>
                  <a:tailEnd/>
                </a:ln>
              </p:spPr>
            </p:pic>
            <p:pic>
              <p:nvPicPr>
                <p:cNvPr id="16395" name="Picture 17" descr="biofisica_ricerca3"/>
                <p:cNvPicPr>
                  <a:picLocks noChangeAspect="1" noChangeArrowheads="1"/>
                </p:cNvPicPr>
                <p:nvPr/>
              </p:nvPicPr>
              <p:blipFill>
                <a:blip r:embed="rId11" cstate="print"/>
                <a:srcRect/>
                <a:stretch>
                  <a:fillRect/>
                </a:stretch>
              </p:blipFill>
              <p:spPr bwMode="auto">
                <a:xfrm>
                  <a:off x="1104" y="2736"/>
                  <a:ext cx="677" cy="491"/>
                </a:xfrm>
                <a:prstGeom prst="rect">
                  <a:avLst/>
                </a:prstGeom>
                <a:noFill/>
                <a:ln w="9525">
                  <a:noFill/>
                  <a:miter lim="800000"/>
                  <a:headEnd/>
                  <a:tailEnd/>
                </a:ln>
              </p:spPr>
            </p:pic>
            <p:pic>
              <p:nvPicPr>
                <p:cNvPr id="16396" name="Picture 18"/>
                <p:cNvPicPr>
                  <a:picLocks noChangeAspect="1" noChangeArrowheads="1"/>
                </p:cNvPicPr>
                <p:nvPr/>
              </p:nvPicPr>
              <p:blipFill>
                <a:blip r:embed="rId12" cstate="print"/>
                <a:srcRect/>
                <a:stretch>
                  <a:fillRect/>
                </a:stretch>
              </p:blipFill>
              <p:spPr bwMode="auto">
                <a:xfrm>
                  <a:off x="2880" y="2880"/>
                  <a:ext cx="472" cy="552"/>
                </a:xfrm>
                <a:prstGeom prst="rect">
                  <a:avLst/>
                </a:prstGeom>
                <a:noFill/>
                <a:ln w="9525">
                  <a:noFill/>
                  <a:miter lim="800000"/>
                  <a:headEnd/>
                  <a:tailEnd/>
                </a:ln>
              </p:spPr>
            </p:pic>
          </p:grpSp>
          <p:pic>
            <p:nvPicPr>
              <p:cNvPr id="16392" name="Picture 19" descr="fosfolipide_struttura_generica"/>
              <p:cNvPicPr>
                <a:picLocks noChangeAspect="1" noChangeArrowheads="1"/>
              </p:cNvPicPr>
              <p:nvPr/>
            </p:nvPicPr>
            <p:blipFill>
              <a:blip r:embed="rId13" cstate="print"/>
              <a:srcRect/>
              <a:stretch>
                <a:fillRect/>
              </a:stretch>
            </p:blipFill>
            <p:spPr bwMode="auto">
              <a:xfrm>
                <a:off x="1920" y="3612"/>
                <a:ext cx="966" cy="569"/>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ph type="title"/>
          </p:nvPr>
        </p:nvSpPr>
        <p:spPr>
          <a:xfrm>
            <a:off x="1500188" y="339725"/>
            <a:ext cx="6881812" cy="731838"/>
          </a:xfrm>
        </p:spPr>
        <p:txBody>
          <a:bodyPr/>
          <a:lstStyle/>
          <a:p>
            <a:pPr eaLnBrk="1" hangingPunct="1">
              <a:lnSpc>
                <a:spcPct val="100000"/>
              </a:lnSpc>
              <a:buClr>
                <a:srgbClr val="CC33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smtClean="0">
                <a:solidFill>
                  <a:srgbClr val="FF0000"/>
                </a:solidFill>
                <a:latin typeface="Arial" charset="0"/>
              </a:rPr>
              <a:t/>
            </a:r>
            <a:br>
              <a:rPr lang="en-GB" sz="1800" smtClean="0">
                <a:solidFill>
                  <a:srgbClr val="FF0000"/>
                </a:solidFill>
                <a:latin typeface="Arial" charset="0"/>
              </a:rPr>
            </a:br>
            <a:r>
              <a:rPr lang="en-GB" sz="3600" b="1" smtClean="0">
                <a:solidFill>
                  <a:srgbClr val="FF0000"/>
                </a:solidFill>
                <a:latin typeface="Comic Sans MS" pitchFamily="66" charset="0"/>
              </a:rPr>
              <a:t>Il fabbisogno proteico</a:t>
            </a:r>
          </a:p>
        </p:txBody>
      </p:sp>
      <p:sp>
        <p:nvSpPr>
          <p:cNvPr id="17411" name="Rectangle 2"/>
          <p:cNvSpPr>
            <a:spLocks noGrp="1" noChangeArrowheads="1"/>
          </p:cNvSpPr>
          <p:nvPr>
            <p:ph type="body" idx="1"/>
          </p:nvPr>
        </p:nvSpPr>
        <p:spPr>
          <a:xfrm>
            <a:off x="622300" y="1357313"/>
            <a:ext cx="8378825" cy="5176837"/>
          </a:xfrm>
        </p:spPr>
        <p:txBody>
          <a:bodyPr/>
          <a:lstStyle/>
          <a:p>
            <a:pPr eaLnBrk="1" hangingPunct="1">
              <a:lnSpc>
                <a:spcPct val="80000"/>
              </a:lnSpc>
              <a:spcBef>
                <a:spcPts val="6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b="1" smtClean="0">
                <a:solidFill>
                  <a:srgbClr val="FFFF00"/>
                </a:solidFill>
                <a:latin typeface="Comic Sans MS" pitchFamily="66" charset="0"/>
              </a:rPr>
              <a:t>	Per un adulto sano la quantità di proteine consigliata è di circa 1 g/kg di peso corporeo al giorno (circa il 10-15% dell’apporto energetico totale)</a:t>
            </a:r>
          </a:p>
          <a:p>
            <a:pPr eaLnBrk="1" hangingPunct="1">
              <a:lnSpc>
                <a:spcPct val="80000"/>
              </a:lnSpc>
              <a:spcBef>
                <a:spcPts val="6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b="1" smtClean="0">
              <a:solidFill>
                <a:srgbClr val="FFFF00"/>
              </a:solidFill>
              <a:latin typeface="Comic Sans MS" pitchFamily="66" charset="0"/>
            </a:endParaRPr>
          </a:p>
          <a:p>
            <a:pPr eaLnBrk="1" hangingPunct="1">
              <a:lnSpc>
                <a:spcPct val="80000"/>
              </a:lnSpc>
              <a:spcBef>
                <a:spcPts val="6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b="1" smtClean="0">
                <a:solidFill>
                  <a:srgbClr val="FFFF00"/>
                </a:solidFill>
                <a:latin typeface="Comic Sans MS" pitchFamily="66" charset="0"/>
              </a:rPr>
              <a:t>	Il fabbisogno proteico comunque varia in funzione:</a:t>
            </a:r>
          </a:p>
          <a:p>
            <a:pPr lvl="1" eaLnBrk="1" hangingPunct="1">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b="1" smtClean="0">
                <a:solidFill>
                  <a:srgbClr val="FFFF00"/>
                </a:solidFill>
                <a:latin typeface="Comic Sans MS" pitchFamily="66" charset="0"/>
              </a:rPr>
              <a:t>dell’età</a:t>
            </a:r>
          </a:p>
          <a:p>
            <a:pPr lvl="1" eaLnBrk="1" hangingPunct="1">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b="1" smtClean="0">
                <a:solidFill>
                  <a:srgbClr val="FFFF00"/>
                </a:solidFill>
                <a:latin typeface="Comic Sans MS" pitchFamily="66" charset="0"/>
              </a:rPr>
              <a:t>della massa corporea</a:t>
            </a:r>
          </a:p>
          <a:p>
            <a:pPr lvl="1" eaLnBrk="1" hangingPunct="1">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b="1" smtClean="0">
                <a:solidFill>
                  <a:srgbClr val="FFFF00"/>
                </a:solidFill>
                <a:latin typeface="Comic Sans MS" pitchFamily="66" charset="0"/>
              </a:rPr>
              <a:t>delle condizioni fisiologiche</a:t>
            </a:r>
          </a:p>
          <a:p>
            <a:pPr lvl="1" eaLnBrk="1" hangingPunct="1">
              <a:lnSpc>
                <a:spcPct val="80000"/>
              </a:lnSpc>
              <a:spcBef>
                <a:spcPts val="600"/>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b="1" smtClean="0">
                <a:solidFill>
                  <a:srgbClr val="FFFF00"/>
                </a:solidFill>
                <a:latin typeface="Comic Sans MS" pitchFamily="66" charset="0"/>
              </a:rPr>
              <a:t> </a:t>
            </a:r>
          </a:p>
          <a:p>
            <a:pPr eaLnBrk="1" hangingPunct="1">
              <a:lnSpc>
                <a:spcPct val="80000"/>
              </a:lnSpc>
              <a:spcBef>
                <a:spcPts val="6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b="1" smtClean="0">
                <a:solidFill>
                  <a:srgbClr val="FFFF00"/>
                </a:solidFill>
                <a:latin typeface="Comic Sans MS" pitchFamily="66" charset="0"/>
              </a:rPr>
              <a:t>	La carenza proteica </a:t>
            </a:r>
            <a:r>
              <a:rPr lang="en-GB" sz="2600" b="1" smtClean="0">
                <a:solidFill>
                  <a:srgbClr val="FFFF00"/>
                </a:solidFill>
                <a:latin typeface="Comic Sans MS" pitchFamily="66" charset="0"/>
                <a:cs typeface="Arial" charset="0"/>
              </a:rPr>
              <a:t>→</a:t>
            </a:r>
            <a:r>
              <a:rPr lang="en-GB" sz="2600" b="1" smtClean="0">
                <a:solidFill>
                  <a:srgbClr val="FFFF00"/>
                </a:solidFill>
                <a:latin typeface="Comic Sans MS" pitchFamily="66" charset="0"/>
              </a:rPr>
              <a:t> deperimento generale e nelle gravi carenze</a:t>
            </a:r>
            <a:endParaRPr lang="en-GB" sz="2600" b="1" i="1" smtClean="0">
              <a:solidFill>
                <a:srgbClr val="FFFF00"/>
              </a:solidFill>
              <a:latin typeface="Comic Sans MS" pitchFamily="66" charset="0"/>
            </a:endParaRPr>
          </a:p>
          <a:p>
            <a:pPr eaLnBrk="1" hangingPunct="1">
              <a:lnSpc>
                <a:spcPct val="80000"/>
              </a:lnSpc>
              <a:spcBef>
                <a:spcPts val="600"/>
              </a:spcBef>
              <a:buSzPct val="294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200" b="1" i="1" smtClean="0">
              <a:solidFill>
                <a:srgbClr val="FFFF00"/>
              </a:solidFill>
              <a:latin typeface="Comic Sans MS" pitchFamily="66" charset="0"/>
            </a:endParaRPr>
          </a:p>
          <a:p>
            <a:pPr eaLnBrk="1" hangingPunct="1">
              <a:lnSpc>
                <a:spcPct val="80000"/>
              </a:lnSpc>
              <a:spcBef>
                <a:spcPts val="6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b="1" smtClean="0">
                <a:solidFill>
                  <a:srgbClr val="FFFF00"/>
                </a:solidFill>
                <a:latin typeface="Comic Sans MS" pitchFamily="66" charset="0"/>
              </a:rPr>
              <a:t>	L’eccesso proteico </a:t>
            </a:r>
            <a:r>
              <a:rPr lang="en-GB" sz="2600" b="1" smtClean="0">
                <a:solidFill>
                  <a:srgbClr val="FFFF00"/>
                </a:solidFill>
                <a:latin typeface="Comic Sans MS" pitchFamily="66" charset="0"/>
                <a:cs typeface="Arial" charset="0"/>
              </a:rPr>
              <a:t>→</a:t>
            </a:r>
            <a:r>
              <a:rPr lang="en-GB" sz="2600" b="1" smtClean="0">
                <a:solidFill>
                  <a:srgbClr val="FFFF00"/>
                </a:solidFill>
                <a:latin typeface="Comic Sans MS" pitchFamily="66" charset="0"/>
              </a:rPr>
              <a:t> obesità e surplus di lavoro per i reni</a:t>
            </a:r>
          </a:p>
        </p:txBody>
      </p:sp>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285750" y="571500"/>
            <a:ext cx="5572125" cy="4286250"/>
          </a:xfrm>
          <a:prstGeom prst="rect">
            <a:avLst/>
          </a:prstGeom>
          <a:noFill/>
          <a:ln w="9525">
            <a:noFill/>
            <a:miter lim="800000"/>
            <a:headEnd/>
            <a:tailEnd/>
          </a:ln>
        </p:spPr>
      </p:pic>
      <p:pic>
        <p:nvPicPr>
          <p:cNvPr id="18435" name="Picture 5"/>
          <p:cNvPicPr>
            <a:picLocks noChangeAspect="1" noChangeArrowheads="1"/>
          </p:cNvPicPr>
          <p:nvPr/>
        </p:nvPicPr>
        <p:blipFill>
          <a:blip r:embed="rId4" cstate="print"/>
          <a:srcRect/>
          <a:stretch>
            <a:fillRect/>
          </a:stretch>
        </p:blipFill>
        <p:spPr bwMode="auto">
          <a:xfrm>
            <a:off x="6000750" y="642938"/>
            <a:ext cx="2928938" cy="3071812"/>
          </a:xfrm>
          <a:prstGeom prst="rect">
            <a:avLst/>
          </a:prstGeom>
          <a:noFill/>
          <a:ln w="9525">
            <a:noFill/>
            <a:miter lim="800000"/>
            <a:headEnd/>
            <a:tailEnd/>
          </a:ln>
        </p:spPr>
      </p:pic>
      <p:pic>
        <p:nvPicPr>
          <p:cNvPr id="18436" name="Picture 23" descr="C:\Documenti\GARDEN\Immagini\legumi1.jpg"/>
          <p:cNvPicPr>
            <a:picLocks noChangeAspect="1" noChangeArrowheads="1"/>
          </p:cNvPicPr>
          <p:nvPr/>
        </p:nvPicPr>
        <p:blipFill>
          <a:blip r:embed="rId5" cstate="print"/>
          <a:srcRect/>
          <a:stretch>
            <a:fillRect/>
          </a:stretch>
        </p:blipFill>
        <p:spPr bwMode="auto">
          <a:xfrm>
            <a:off x="6215063" y="4000500"/>
            <a:ext cx="2571750" cy="2514600"/>
          </a:xfrm>
          <a:prstGeom prst="rect">
            <a:avLst/>
          </a:prstGeom>
          <a:noFill/>
          <a:ln w="9525">
            <a:noFill/>
            <a:miter lim="800000"/>
            <a:headEnd/>
            <a:tailEnd/>
          </a:ln>
        </p:spPr>
      </p:pic>
      <p:pic>
        <p:nvPicPr>
          <p:cNvPr id="18437" name="Picture 22" descr="C:\Documenti\GARDEN\immag. pasta\panino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03575" y="5000625"/>
            <a:ext cx="2038350" cy="1643063"/>
          </a:xfrm>
          <a:prstGeom prst="rect">
            <a:avLst/>
          </a:prstGeom>
          <a:noFill/>
          <a:ln w="9525">
            <a:noFill/>
            <a:miter lim="800000"/>
            <a:headEnd/>
            <a:tailEnd/>
          </a:ln>
        </p:spPr>
      </p:pic>
      <p:pic>
        <p:nvPicPr>
          <p:cNvPr id="18438" name="Picture 7" descr="poulet"/>
          <p:cNvPicPr>
            <a:picLocks noChangeAspect="1" noChangeArrowheads="1" noCrop="1"/>
          </p:cNvPicPr>
          <p:nvPr/>
        </p:nvPicPr>
        <p:blipFill>
          <a:blip r:embed="rId7" cstate="print"/>
          <a:srcRect/>
          <a:stretch>
            <a:fillRect/>
          </a:stretch>
        </p:blipFill>
        <p:spPr bwMode="auto">
          <a:xfrm>
            <a:off x="500063" y="5143500"/>
            <a:ext cx="1830387" cy="1289050"/>
          </a:xfrm>
          <a:prstGeom prst="rect">
            <a:avLst/>
          </a:prstGeom>
          <a:noFill/>
          <a:ln w="9525">
            <a:noFill/>
            <a:miter lim="800000"/>
            <a:headEnd/>
            <a:tailEnd/>
          </a:ln>
        </p:spPr>
      </p:pic>
      <p:pic>
        <p:nvPicPr>
          <p:cNvPr id="18439" name="Picture 7" descr="poulet"/>
          <p:cNvPicPr>
            <a:picLocks noChangeAspect="1" noChangeArrowheads="1" noCrop="1"/>
          </p:cNvPicPr>
          <p:nvPr/>
        </p:nvPicPr>
        <p:blipFill>
          <a:blip r:embed="rId7" cstate="print"/>
          <a:srcRect/>
          <a:stretch>
            <a:fillRect/>
          </a:stretch>
        </p:blipFill>
        <p:spPr bwMode="auto">
          <a:xfrm>
            <a:off x="357188" y="5000625"/>
            <a:ext cx="2357437" cy="15001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rot="10800000" flipV="1">
            <a:off x="428625" y="258763"/>
            <a:ext cx="8429625" cy="5884862"/>
          </a:xfrm>
          <a:prstGeom prst="rect">
            <a:avLst/>
          </a:prstGeom>
          <a:noFill/>
          <a:ln w="9525">
            <a:noFill/>
            <a:miter lim="800000"/>
            <a:headEnd/>
            <a:tailEnd/>
          </a:ln>
        </p:spPr>
        <p:txBody>
          <a:bodyPr anchor="ctr">
            <a:spAutoFit/>
          </a:bodyPr>
          <a:lstStyle/>
          <a:p>
            <a:pPr eaLnBrk="0" hangingPunct="0">
              <a:tabLst>
                <a:tab pos="457200" algn="l"/>
              </a:tabLst>
            </a:pPr>
            <a:r>
              <a:rPr lang="it-IT" sz="1600" b="1">
                <a:solidFill>
                  <a:srgbClr val="FFFF00"/>
                </a:solidFill>
                <a:latin typeface="Comic Sans MS" pitchFamily="66" charset="0"/>
                <a:ea typeface="Arial Unicode MS" pitchFamily="34" charset="-128"/>
                <a:cs typeface="Times New Roman" pitchFamily="18" charset="0"/>
              </a:rPr>
              <a:t>RICERCA DELLE PROTEINE  NEGLI ALIMENTI</a:t>
            </a:r>
          </a:p>
          <a:p>
            <a:pPr eaLnBrk="0" hangingPunct="0">
              <a:lnSpc>
                <a:spcPct val="100000"/>
              </a:lnSpc>
              <a:buClrTx/>
              <a:buSzTx/>
              <a:buFontTx/>
              <a:buNone/>
              <a:tabLst>
                <a:tab pos="457200" algn="l"/>
              </a:tabLst>
            </a:pPr>
            <a:endParaRPr lang="it-IT" sz="1400" b="1">
              <a:solidFill>
                <a:srgbClr val="FFFF00"/>
              </a:solidFill>
              <a:latin typeface="Comic Sans MS" pitchFamily="66" charset="0"/>
              <a:ea typeface="Arial Unicode MS" pitchFamily="34" charset="-128"/>
              <a:cs typeface="Times New Roman" pitchFamily="18" charset="0"/>
            </a:endParaRPr>
          </a:p>
          <a:p>
            <a:pPr eaLnBrk="0" hangingPunct="0">
              <a:lnSpc>
                <a:spcPct val="100000"/>
              </a:lnSpc>
              <a:buClrTx/>
              <a:buSzTx/>
              <a:buFontTx/>
              <a:buNone/>
              <a:tabLst>
                <a:tab pos="457200" algn="l"/>
              </a:tabLst>
            </a:pPr>
            <a:r>
              <a:rPr lang="it-IT" sz="1400" b="1">
                <a:solidFill>
                  <a:srgbClr val="FFFF00"/>
                </a:solidFill>
                <a:latin typeface="Comic Sans MS" pitchFamily="66" charset="0"/>
                <a:ea typeface="Arial Unicode MS" pitchFamily="34" charset="-128"/>
                <a:cs typeface="Times New Roman" pitchFamily="18" charset="0"/>
              </a:rPr>
              <a:t>Descrizione dell’esperienza</a:t>
            </a:r>
          </a:p>
          <a:p>
            <a:pPr eaLnBrk="0" hangingPunct="0">
              <a:lnSpc>
                <a:spcPct val="100000"/>
              </a:lnSpc>
              <a:buClrTx/>
              <a:buSzTx/>
              <a:buFontTx/>
              <a:buNone/>
              <a:tabLst>
                <a:tab pos="457200" algn="l"/>
              </a:tabLst>
            </a:pPr>
            <a:r>
              <a:rPr lang="it-IT" sz="1400" b="1" i="1">
                <a:solidFill>
                  <a:srgbClr val="FFFF00"/>
                </a:solidFill>
                <a:latin typeface="Comic Sans MS" pitchFamily="66" charset="0"/>
                <a:ea typeface="Arial Unicode MS" pitchFamily="34" charset="-128"/>
                <a:cs typeface="Times New Roman" pitchFamily="18" charset="0"/>
              </a:rPr>
              <a:t>Si usa come indicatore una soluzione di solfato di rame (azzurro) in ambiente basico (soluzione di NaOH). Queste due sostanze costituiscono un reattivo detto BIURETO. In presenza di proteine la soluzione assume un colore viola scuro.</a:t>
            </a:r>
            <a:endParaRPr lang="it-IT" sz="1400" b="1">
              <a:solidFill>
                <a:srgbClr val="FFFF00"/>
              </a:solidFill>
              <a:latin typeface="Comic Sans MS" pitchFamily="66" charset="0"/>
              <a:ea typeface="Arial Unicode MS" pitchFamily="34" charset="-128"/>
              <a:cs typeface="Times New Roman" pitchFamily="18" charset="0"/>
            </a:endParaRPr>
          </a:p>
          <a:p>
            <a:pPr eaLnBrk="0" hangingPunct="0">
              <a:lnSpc>
                <a:spcPct val="100000"/>
              </a:lnSpc>
              <a:buClrTx/>
              <a:buSzTx/>
              <a:buFontTx/>
              <a:buNone/>
              <a:tabLst>
                <a:tab pos="457200" algn="l"/>
              </a:tabLst>
            </a:pPr>
            <a:endParaRPr lang="it-IT" sz="1400" b="1">
              <a:solidFill>
                <a:srgbClr val="FFFF00"/>
              </a:solidFill>
              <a:latin typeface="Comic Sans MS" pitchFamily="66" charset="0"/>
              <a:ea typeface="Arial Unicode MS" pitchFamily="34" charset="-128"/>
              <a:cs typeface="Times New Roman" pitchFamily="18" charset="0"/>
            </a:endParaRPr>
          </a:p>
          <a:p>
            <a:pPr eaLnBrk="0" hangingPunct="0">
              <a:lnSpc>
                <a:spcPct val="100000"/>
              </a:lnSpc>
              <a:buClrTx/>
              <a:buSzTx/>
              <a:buFontTx/>
              <a:buNone/>
              <a:tabLst>
                <a:tab pos="457200" algn="l"/>
              </a:tabLst>
            </a:pPr>
            <a:r>
              <a:rPr lang="it-IT" sz="1400" b="1">
                <a:solidFill>
                  <a:srgbClr val="FFFF00"/>
                </a:solidFill>
                <a:latin typeface="Comic Sans MS" pitchFamily="66" charset="0"/>
                <a:ea typeface="Arial Unicode MS" pitchFamily="34" charset="-128"/>
                <a:cs typeface="Times New Roman" pitchFamily="18" charset="0"/>
              </a:rPr>
              <a:t>Materiali</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Provette e portaprovette e bacchetta di vetro per mescolare</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biureto </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biureto B </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acqua</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alimenti vari</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contagocce</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coltello</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mortaio con pestello</a:t>
            </a:r>
          </a:p>
          <a:p>
            <a:pPr eaLnBrk="0" hangingPunct="0">
              <a:lnSpc>
                <a:spcPct val="100000"/>
              </a:lnSpc>
              <a:buClrTx/>
              <a:buSzTx/>
              <a:buFontTx/>
              <a:buNone/>
              <a:tabLst>
                <a:tab pos="457200" algn="l"/>
              </a:tabLst>
            </a:pPr>
            <a:endParaRPr lang="it-IT" sz="1400" b="1">
              <a:solidFill>
                <a:srgbClr val="FFFF00"/>
              </a:solidFill>
              <a:latin typeface="Comic Sans MS" pitchFamily="66" charset="0"/>
              <a:ea typeface="Arial Unicode MS" pitchFamily="34" charset="-128"/>
              <a:cs typeface="Times New Roman" pitchFamily="18" charset="0"/>
            </a:endParaRPr>
          </a:p>
          <a:p>
            <a:pPr eaLnBrk="0" hangingPunct="0">
              <a:lnSpc>
                <a:spcPct val="100000"/>
              </a:lnSpc>
              <a:buClrTx/>
              <a:buSzTx/>
              <a:buFontTx/>
              <a:buNone/>
              <a:tabLst>
                <a:tab pos="457200" algn="l"/>
              </a:tabLst>
            </a:pPr>
            <a:r>
              <a:rPr lang="it-IT" sz="1400" b="1">
                <a:solidFill>
                  <a:srgbClr val="FFFF00"/>
                </a:solidFill>
                <a:latin typeface="Comic Sans MS" pitchFamily="66" charset="0"/>
                <a:ea typeface="Arial Unicode MS" pitchFamily="34" charset="-128"/>
                <a:cs typeface="Times New Roman" pitchFamily="18" charset="0"/>
              </a:rPr>
              <a:t>Procedimento</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Sminuzzare finemente ogni alimento e metterlo nella provetta col numero corrispondente</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Aggiungere un poco d’acqua (stesso livello in tutte le provette) e mescolare bene</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Aggiungere con il contagocce qualche goccia di reattivo</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Annotare nella tabella la colorazione del contenuto di ogni provetta</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Senza più toccare le provette, aspettare alcuni minuti e poi annotare nella tabella la colorazione del contenuto di ogni provetta</a:t>
            </a:r>
          </a:p>
          <a:p>
            <a:pPr eaLnBrk="0" hangingPunct="0">
              <a:lnSpc>
                <a:spcPct val="100000"/>
              </a:lnSpc>
              <a:buClrTx/>
              <a:buSzTx/>
              <a:buFontTx/>
              <a:buChar char="•"/>
              <a:tabLst>
                <a:tab pos="457200" algn="l"/>
              </a:tabLst>
            </a:pPr>
            <a:r>
              <a:rPr lang="it-IT" sz="1400" b="1">
                <a:solidFill>
                  <a:srgbClr val="FFFF00"/>
                </a:solidFill>
                <a:latin typeface="Comic Sans MS" pitchFamily="66" charset="0"/>
                <a:ea typeface="Arial Unicode MS" pitchFamily="34" charset="-128"/>
                <a:cs typeface="Times New Roman" pitchFamily="18" charset="0"/>
              </a:rPr>
              <a:t>Completare la tabella</a:t>
            </a:r>
          </a:p>
          <a:p>
            <a:pPr eaLnBrk="0" hangingPunct="0">
              <a:lnSpc>
                <a:spcPct val="100000"/>
              </a:lnSpc>
              <a:buClrTx/>
              <a:buSzTx/>
              <a:buFontTx/>
              <a:buNone/>
              <a:tabLst>
                <a:tab pos="457200" algn="l"/>
              </a:tabLst>
            </a:pPr>
            <a:endParaRPr lang="it-IT" sz="1400">
              <a:solidFill>
                <a:srgbClr val="FFFF00"/>
              </a:solidFill>
              <a:latin typeface="Comic Sans MS" pitchFamily="66" charset="0"/>
              <a:ea typeface="Arial Unicode MS" pitchFamily="34" charset="-128"/>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1188" y="333375"/>
            <a:ext cx="7762875" cy="1295400"/>
          </a:xfrm>
        </p:spPr>
        <p:txBody>
          <a:bodyPr/>
          <a:lstStyle/>
          <a:p>
            <a:r>
              <a:rPr lang="it-IT" smtClean="0"/>
              <a:t>				</a:t>
            </a:r>
            <a:r>
              <a:rPr lang="it-IT" b="1" smtClean="0">
                <a:solidFill>
                  <a:srgbClr val="FFFF00"/>
                </a:solidFill>
                <a:latin typeface="Comic Sans MS" pitchFamily="66" charset="0"/>
              </a:rPr>
              <a:t>LE PROTEINE</a:t>
            </a:r>
          </a:p>
        </p:txBody>
      </p:sp>
      <p:sp>
        <p:nvSpPr>
          <p:cNvPr id="53251" name="Rectangle 3"/>
          <p:cNvSpPr>
            <a:spLocks noGrp="1" noChangeArrowheads="1"/>
          </p:cNvSpPr>
          <p:nvPr>
            <p:ph type="body" idx="1"/>
          </p:nvPr>
        </p:nvSpPr>
        <p:spPr/>
        <p:txBody>
          <a:bodyPr/>
          <a:lstStyle/>
          <a:p>
            <a:pPr>
              <a:lnSpc>
                <a:spcPct val="96000"/>
              </a:lnSpc>
              <a:buFont typeface="Wingdings" pitchFamily="2" charset="2"/>
              <a:buNone/>
            </a:pPr>
            <a:r>
              <a:rPr lang="it-IT" sz="2800" smtClean="0"/>
              <a:t>				</a:t>
            </a:r>
          </a:p>
          <a:p>
            <a:pPr>
              <a:lnSpc>
                <a:spcPct val="96000"/>
              </a:lnSpc>
              <a:buFont typeface="Wingdings" pitchFamily="2" charset="2"/>
              <a:buNone/>
            </a:pPr>
            <a:r>
              <a:rPr lang="it-IT" sz="2800" b="1" smtClean="0">
                <a:solidFill>
                  <a:srgbClr val="FFFF00"/>
                </a:solidFill>
                <a:latin typeface="Comic Sans MS" pitchFamily="66" charset="0"/>
              </a:rPr>
              <a:t>				SCUOLA MEDIA STATALE </a:t>
            </a:r>
          </a:p>
          <a:p>
            <a:pPr>
              <a:lnSpc>
                <a:spcPct val="96000"/>
              </a:lnSpc>
              <a:buFont typeface="Wingdings" pitchFamily="2" charset="2"/>
              <a:buNone/>
            </a:pPr>
            <a:r>
              <a:rPr lang="it-IT" sz="2800" b="1" smtClean="0">
                <a:solidFill>
                  <a:srgbClr val="FFFF00"/>
                </a:solidFill>
                <a:latin typeface="Comic Sans MS" pitchFamily="66" charset="0"/>
              </a:rPr>
              <a:t>						“A. MANZONI”</a:t>
            </a:r>
          </a:p>
          <a:p>
            <a:pPr>
              <a:lnSpc>
                <a:spcPct val="96000"/>
              </a:lnSpc>
              <a:buFont typeface="Wingdings" pitchFamily="2" charset="2"/>
              <a:buNone/>
            </a:pPr>
            <a:r>
              <a:rPr lang="it-IT" sz="2800" b="1" smtClean="0">
                <a:solidFill>
                  <a:srgbClr val="FFFF00"/>
                </a:solidFill>
                <a:latin typeface="Comic Sans MS" pitchFamily="66" charset="0"/>
              </a:rPr>
              <a:t>								</a:t>
            </a:r>
          </a:p>
          <a:p>
            <a:pPr>
              <a:lnSpc>
                <a:spcPct val="96000"/>
              </a:lnSpc>
              <a:buFont typeface="Wingdings" pitchFamily="2" charset="2"/>
              <a:buNone/>
            </a:pPr>
            <a:r>
              <a:rPr lang="it-IT" sz="2800" b="1" smtClean="0">
                <a:solidFill>
                  <a:srgbClr val="FFFF00"/>
                </a:solidFill>
                <a:latin typeface="Comic Sans MS" pitchFamily="66" charset="0"/>
              </a:rPr>
              <a:t>	</a:t>
            </a:r>
          </a:p>
          <a:p>
            <a:pPr>
              <a:lnSpc>
                <a:spcPct val="96000"/>
              </a:lnSpc>
              <a:buFont typeface="Wingdings" pitchFamily="2" charset="2"/>
              <a:buNone/>
            </a:pPr>
            <a:endParaRPr lang="it-IT" sz="2800" b="1" smtClean="0">
              <a:solidFill>
                <a:srgbClr val="FFFF00"/>
              </a:solidFill>
              <a:latin typeface="Comic Sans MS" pitchFamily="66" charset="0"/>
            </a:endParaRPr>
          </a:p>
          <a:p>
            <a:pPr>
              <a:lnSpc>
                <a:spcPct val="96000"/>
              </a:lnSpc>
              <a:buFont typeface="Wingdings" pitchFamily="2" charset="2"/>
              <a:buNone/>
            </a:pPr>
            <a:r>
              <a:rPr lang="it-IT" sz="2800" b="1" smtClean="0">
                <a:solidFill>
                  <a:srgbClr val="FFFF00"/>
                </a:solidFill>
                <a:latin typeface="Comic Sans MS" pitchFamily="66" charset="0"/>
              </a:rPr>
              <a:t>	A.S. 2009/2010</a:t>
            </a:r>
          </a:p>
          <a:p>
            <a:pPr>
              <a:lnSpc>
                <a:spcPct val="96000"/>
              </a:lnSpc>
              <a:buFont typeface="Wingdings" pitchFamily="2" charset="2"/>
              <a:buNone/>
            </a:pPr>
            <a:r>
              <a:rPr lang="it-IT" sz="2800" b="1" smtClean="0">
                <a:solidFill>
                  <a:srgbClr val="FFFF00"/>
                </a:solidFill>
                <a:latin typeface="Comic Sans MS" pitchFamily="66" charset="0"/>
              </a:rPr>
              <a:t>	CLASSE III 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41" name="Group 61"/>
          <p:cNvGraphicFramePr>
            <a:graphicFrameLocks noGrp="1"/>
          </p:cNvGraphicFramePr>
          <p:nvPr/>
        </p:nvGraphicFramePr>
        <p:xfrm>
          <a:off x="1428750" y="1143000"/>
          <a:ext cx="7031038" cy="2444750"/>
        </p:xfrm>
        <a:graphic>
          <a:graphicData uri="http://schemas.openxmlformats.org/drawingml/2006/table">
            <a:tbl>
              <a:tblPr/>
              <a:tblGrid>
                <a:gridCol w="1343025"/>
                <a:gridCol w="1728788"/>
                <a:gridCol w="1655762"/>
                <a:gridCol w="1008063"/>
                <a:gridCol w="1295400"/>
              </a:tblGrid>
              <a:tr h="717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ALIMENTO</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COLORAZIONE</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All’aggiunta del reattivo</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COLORAZIONE</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Dopo un po’ di tempo</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La reazione è positiva?</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Contiene proteine?</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Carne</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uovo</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Pane</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Olio</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fagioli</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Comic Sans MS" pitchFamily="66" charset="0"/>
                          <a:cs typeface="Times New Roman" pitchFamily="18" charset="0"/>
                        </a:rPr>
                        <a:t>patata</a:t>
                      </a: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smtClean="0">
                        <a:ln>
                          <a:noFill/>
                        </a:ln>
                        <a:solidFill>
                          <a:srgbClr val="FFFF00"/>
                        </a:solidFill>
                        <a:effectLst/>
                        <a:latin typeface="Comic Sans MS" pitchFamily="66" charset="0"/>
                        <a:cs typeface="Times New Roman" pitchFamily="18" charset="0"/>
                      </a:endParaRPr>
                    </a:p>
                  </a:txBody>
                  <a:tcPr marL="43641" marR="436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32" name="Rectangle 1"/>
          <p:cNvSpPr>
            <a:spLocks noChangeArrowheads="1"/>
          </p:cNvSpPr>
          <p:nvPr/>
        </p:nvSpPr>
        <p:spPr bwMode="auto">
          <a:xfrm>
            <a:off x="0" y="1785938"/>
            <a:ext cx="9144000" cy="3903662"/>
          </a:xfrm>
          <a:prstGeom prst="rect">
            <a:avLst/>
          </a:prstGeom>
          <a:noFill/>
          <a:ln w="9525">
            <a:noFill/>
            <a:miter lim="800000"/>
            <a:headEnd/>
            <a:tailEnd/>
          </a:ln>
        </p:spPr>
        <p:txBody>
          <a:bodyPr anchor="ctr">
            <a:spAutoFit/>
          </a:bodyPr>
          <a:lstStyle/>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endParaRPr lang="it-IT" sz="1200" b="1">
              <a:ea typeface="Arial Unicode MS" pitchFamily="34" charset="-128"/>
              <a:cs typeface="Times New Roman" pitchFamily="18" charset="0"/>
            </a:endParaRPr>
          </a:p>
          <a:p>
            <a:pPr algn="just" eaLnBrk="0" hangingPunct="0"/>
            <a:r>
              <a:rPr lang="it-IT" sz="1200" b="1">
                <a:ea typeface="Arial Unicode MS" pitchFamily="34" charset="-128"/>
                <a:cs typeface="Times New Roman" pitchFamily="18" charset="0"/>
              </a:rPr>
              <a:t>			</a:t>
            </a:r>
            <a:r>
              <a:rPr lang="it-IT" sz="1600" b="1">
                <a:solidFill>
                  <a:srgbClr val="FFFF00"/>
                </a:solidFill>
                <a:latin typeface="Comic Sans MS" pitchFamily="66" charset="0"/>
                <a:ea typeface="Arial Unicode MS" pitchFamily="34" charset="-128"/>
                <a:cs typeface="Times New Roman" pitchFamily="18" charset="0"/>
              </a:rPr>
              <a:t>OSSERVAZIONI</a:t>
            </a:r>
            <a:endParaRPr lang="it-IT" sz="1600">
              <a:solidFill>
                <a:srgbClr val="FFFF00"/>
              </a:solidFill>
              <a:latin typeface="Comic Sans MS" pitchFamily="66" charset="0"/>
              <a:ea typeface="Arial Unicode MS" pitchFamily="34" charset="-128"/>
              <a:cs typeface="Times New Roman" pitchFamily="18" charset="0"/>
            </a:endParaRPr>
          </a:p>
          <a:p>
            <a:pPr algn="just" eaLnBrk="0" hangingPunct="0">
              <a:lnSpc>
                <a:spcPct val="100000"/>
              </a:lnSpc>
              <a:buClrTx/>
              <a:buSzTx/>
              <a:buFontTx/>
              <a:buNone/>
            </a:pPr>
            <a:r>
              <a:rPr lang="it-IT" sz="1600" b="1" i="1">
                <a:solidFill>
                  <a:srgbClr val="FFFF00"/>
                </a:solidFill>
                <a:latin typeface="Comic Sans MS" pitchFamily="66" charset="0"/>
                <a:ea typeface="Arial Unicode MS" pitchFamily="34" charset="-128"/>
                <a:cs typeface="Times New Roman" pitchFamily="18" charset="0"/>
              </a:rPr>
              <a:t/>
            </a:r>
            <a:br>
              <a:rPr lang="it-IT" sz="1600" b="1" i="1">
                <a:solidFill>
                  <a:srgbClr val="FFFF00"/>
                </a:solidFill>
                <a:latin typeface="Comic Sans MS" pitchFamily="66" charset="0"/>
                <a:ea typeface="Arial Unicode MS" pitchFamily="34" charset="-128"/>
                <a:cs typeface="Times New Roman" pitchFamily="18" charset="0"/>
              </a:rPr>
            </a:br>
            <a:r>
              <a:rPr lang="it-IT" sz="1600" b="1" i="1">
                <a:solidFill>
                  <a:srgbClr val="FFFF00"/>
                </a:solidFill>
                <a:latin typeface="Comic Sans MS" pitchFamily="66" charset="0"/>
                <a:ea typeface="Arial Unicode MS" pitchFamily="34" charset="-128"/>
                <a:cs typeface="Times New Roman" pitchFamily="18" charset="0"/>
              </a:rPr>
              <a:t/>
            </a:r>
            <a:br>
              <a:rPr lang="it-IT" sz="1600" b="1" i="1">
                <a:solidFill>
                  <a:srgbClr val="FFFF00"/>
                </a:solidFill>
                <a:latin typeface="Comic Sans MS" pitchFamily="66" charset="0"/>
                <a:ea typeface="Arial Unicode MS" pitchFamily="34" charset="-128"/>
                <a:cs typeface="Times New Roman" pitchFamily="18" charset="0"/>
              </a:rPr>
            </a:br>
            <a:r>
              <a:rPr lang="it-IT" sz="1600" b="1" i="1">
                <a:solidFill>
                  <a:srgbClr val="FFFF00"/>
                </a:solidFill>
                <a:latin typeface="Comic Sans MS" pitchFamily="66" charset="0"/>
                <a:ea typeface="Arial Unicode MS" pitchFamily="34" charset="-128"/>
                <a:cs typeface="Times New Roman" pitchFamily="18" charset="0"/>
              </a:rPr>
              <a:t>			</a:t>
            </a:r>
            <a:r>
              <a:rPr lang="it-IT" sz="1600" b="1">
                <a:solidFill>
                  <a:srgbClr val="FFFF00"/>
                </a:solidFill>
                <a:latin typeface="Comic Sans MS" pitchFamily="66" charset="0"/>
                <a:ea typeface="Arial Unicode MS" pitchFamily="34" charset="-128"/>
                <a:cs typeface="Times New Roman" pitchFamily="18" charset="0"/>
              </a:rPr>
              <a:t>CONCLUSIONI</a:t>
            </a:r>
            <a:endParaRPr lang="it-IT" sz="1600">
              <a:solidFill>
                <a:srgbClr val="FFFF00"/>
              </a:solidFill>
              <a:latin typeface="Comic Sans MS" pitchFamily="66" charset="0"/>
              <a:ea typeface="Arial Unicode MS" pitchFamily="34" charset="-128"/>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622300" y="836613"/>
            <a:ext cx="8197850" cy="5737225"/>
          </a:xfrm>
        </p:spPr>
        <p:txBody>
          <a:bodyPr/>
          <a:lstStyle/>
          <a:p>
            <a:pPr eaLnBrk="1" hangingPunct="1">
              <a:lnSpc>
                <a:spcPct val="90000"/>
              </a:lnSpc>
              <a:spcBef>
                <a:spcPts val="7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smtClean="0">
                <a:solidFill>
                  <a:srgbClr val="FFFF00"/>
                </a:solidFill>
                <a:latin typeface="Comic Sans MS" pitchFamily="66" charset="0"/>
              </a:rPr>
              <a:t> Le proteine sono sostanze organiche presenti in tutte le cellule di tutti gli organismi viventi</a:t>
            </a:r>
            <a:endParaRPr lang="en-GB" sz="2400" b="1" u="sng" smtClean="0">
              <a:solidFill>
                <a:srgbClr val="FFFF00"/>
              </a:solidFill>
              <a:latin typeface="Comic Sans MS" pitchFamily="66" charset="0"/>
            </a:endParaRPr>
          </a:p>
          <a:p>
            <a:pPr eaLnBrk="1" hangingPunct="1">
              <a:lnSpc>
                <a:spcPct val="90000"/>
              </a:lnSpc>
              <a:spcBef>
                <a:spcPts val="700"/>
              </a:spcBef>
              <a:buSzPct val="252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b="1" u="sng" smtClean="0">
              <a:solidFill>
                <a:srgbClr val="FFFF00"/>
              </a:solidFill>
              <a:latin typeface="Comic Sans MS" pitchFamily="66" charset="0"/>
            </a:endParaRPr>
          </a:p>
          <a:p>
            <a:pPr eaLnBrk="1" hangingPunct="1">
              <a:lnSpc>
                <a:spcPct val="90000"/>
              </a:lnSpc>
              <a:spcBef>
                <a:spcPts val="700"/>
              </a:spcBef>
              <a:buSzPct val="13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b="1" smtClean="0">
                <a:solidFill>
                  <a:srgbClr val="FFFF00"/>
                </a:solidFill>
                <a:latin typeface="Comic Sans MS" pitchFamily="66" charset="0"/>
              </a:rPr>
              <a:t>Le proteine sono costituite da: C, H, O e N</a:t>
            </a:r>
          </a:p>
          <a:p>
            <a:pPr eaLnBrk="1" hangingPunct="1">
              <a:lnSpc>
                <a:spcPct val="90000"/>
              </a:lnSpc>
              <a:spcBef>
                <a:spcPts val="700"/>
              </a:spcBef>
              <a:buSzPct val="252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b="1" smtClean="0">
                <a:solidFill>
                  <a:srgbClr val="FFFF00"/>
                </a:solidFill>
                <a:latin typeface="Comic Sans MS" pitchFamily="66" charset="0"/>
              </a:rPr>
              <a:t> </a:t>
            </a:r>
            <a:endParaRPr lang="en-GB" sz="2600" b="1" smtClean="0">
              <a:solidFill>
                <a:srgbClr val="FFFF00"/>
              </a:solidFill>
              <a:latin typeface="Comic Sans MS" pitchFamily="66" charset="0"/>
            </a:endParaRPr>
          </a:p>
          <a:p>
            <a:pPr eaLnBrk="1" hangingPunct="1">
              <a:lnSpc>
                <a:spcPct val="90000"/>
              </a:lnSpc>
              <a:spcBef>
                <a:spcPts val="700"/>
              </a:spcBef>
              <a:buSzPct val="252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b="1" smtClean="0">
                <a:solidFill>
                  <a:srgbClr val="FFFF00"/>
                </a:solidFill>
                <a:latin typeface="Comic Sans MS" pitchFamily="66" charset="0"/>
              </a:rPr>
              <a:t>  </a:t>
            </a:r>
          </a:p>
          <a:p>
            <a:pPr eaLnBrk="1" hangingPunct="1">
              <a:lnSpc>
                <a:spcPct val="90000"/>
              </a:lnSpc>
              <a:spcBef>
                <a:spcPts val="700"/>
              </a:spcBef>
              <a:buSzPct val="13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b="1" smtClean="0">
                <a:solidFill>
                  <a:srgbClr val="FFFF00"/>
                </a:solidFill>
                <a:latin typeface="Comic Sans MS" pitchFamily="66" charset="0"/>
              </a:rPr>
              <a:t>Nell’organismo umano costituiscono circa il 18% del peso corporeo</a:t>
            </a:r>
          </a:p>
          <a:p>
            <a:pPr eaLnBrk="1" hangingPunct="1">
              <a:lnSpc>
                <a:spcPct val="90000"/>
              </a:lnSpc>
              <a:spcBef>
                <a:spcPts val="700"/>
              </a:spcBef>
              <a:buSzPct val="252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400" b="1" smtClean="0">
              <a:solidFill>
                <a:srgbClr val="FFFF00"/>
              </a:solidFill>
              <a:latin typeface="Comic Sans MS" pitchFamily="66" charset="0"/>
            </a:endParaRPr>
          </a:p>
          <a:p>
            <a:pPr eaLnBrk="1" hangingPunct="1">
              <a:lnSpc>
                <a:spcPct val="90000"/>
              </a:lnSpc>
              <a:spcBef>
                <a:spcPts val="700"/>
              </a:spcBef>
              <a:buSzPct val="13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b="1" smtClean="0">
                <a:solidFill>
                  <a:srgbClr val="FFFF00"/>
                </a:solidFill>
                <a:latin typeface="Comic Sans MS" pitchFamily="66" charset="0"/>
              </a:rPr>
              <a:t>Le proteine sono macromolecole formate dall’unione di molti amminoacidi (AA)</a:t>
            </a:r>
          </a:p>
        </p:txBody>
      </p:sp>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622300" y="1341438"/>
            <a:ext cx="8197850" cy="1655762"/>
          </a:xfrm>
        </p:spPr>
        <p:txBody>
          <a:bodyPr/>
          <a:lstStyle/>
          <a:p>
            <a:pPr eaLnBrk="1" hangingPunct="1">
              <a:lnSpc>
                <a:spcPct val="90000"/>
              </a:lnSpc>
              <a:spcBef>
                <a:spcPts val="6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smtClean="0">
                <a:solidFill>
                  <a:srgbClr val="FFFF00"/>
                </a:solidFill>
                <a:latin typeface="Comic Sans MS" pitchFamily="66" charset="0"/>
              </a:rPr>
              <a:t>		</a:t>
            </a:r>
            <a:r>
              <a:rPr lang="en-GB" sz="4000" b="1" smtClean="0">
                <a:solidFill>
                  <a:srgbClr val="FFFF00"/>
                </a:solidFill>
                <a:latin typeface="Comic Sans MS" pitchFamily="66" charset="0"/>
              </a:rPr>
              <a:t>I tipi di AA  che costituiscono le proteine sono</a:t>
            </a:r>
          </a:p>
          <a:p>
            <a:pPr eaLnBrk="1" hangingPunct="1">
              <a:lnSpc>
                <a:spcPct val="90000"/>
              </a:lnSpc>
              <a:spcBef>
                <a:spcPts val="600"/>
              </a:spcBef>
              <a:buSzPct val="252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4000" b="1" smtClean="0">
              <a:solidFill>
                <a:srgbClr val="FFFF00"/>
              </a:solidFill>
              <a:latin typeface="Comic Sans MS" pitchFamily="66" charset="0"/>
            </a:endParaRPr>
          </a:p>
          <a:p>
            <a:pPr eaLnBrk="1" hangingPunct="1">
              <a:lnSpc>
                <a:spcPct val="90000"/>
              </a:lnSpc>
              <a:spcBef>
                <a:spcPts val="6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4000" b="1" smtClean="0">
              <a:solidFill>
                <a:srgbClr val="FFFF00"/>
              </a:solidFill>
              <a:latin typeface="Comic Sans MS" pitchFamily="66" charset="0"/>
            </a:endParaRPr>
          </a:p>
        </p:txBody>
      </p:sp>
      <p:sp>
        <p:nvSpPr>
          <p:cNvPr id="5125" name="Text Box 5"/>
          <p:cNvSpPr txBox="1">
            <a:spLocks noChangeArrowheads="1"/>
          </p:cNvSpPr>
          <p:nvPr/>
        </p:nvSpPr>
        <p:spPr bwMode="auto">
          <a:xfrm>
            <a:off x="3779838" y="3068638"/>
            <a:ext cx="1512887" cy="804862"/>
          </a:xfrm>
          <a:prstGeom prst="rect">
            <a:avLst/>
          </a:prstGeom>
          <a:noFill/>
          <a:ln w="9525">
            <a:noFill/>
            <a:miter lim="800000"/>
            <a:headEnd/>
            <a:tailEnd/>
          </a:ln>
        </p:spPr>
        <p:txBody>
          <a:bodyPr>
            <a:spAutoFit/>
          </a:bodyPr>
          <a:lstStyle/>
          <a:p>
            <a:r>
              <a:rPr lang="it-IT" sz="6000" b="1">
                <a:solidFill>
                  <a:srgbClr val="FFFF00"/>
                </a:solidFill>
                <a:latin typeface="Comic Sans MS" pitchFamily="66" charset="0"/>
              </a:rPr>
              <a:t>20</a:t>
            </a:r>
          </a:p>
        </p:txBody>
      </p:sp>
      <p:pic>
        <p:nvPicPr>
          <p:cNvPr id="5" name="Picture 11"/>
          <p:cNvPicPr>
            <a:picLocks noChangeAspect="1" noChangeArrowheads="1"/>
          </p:cNvPicPr>
          <p:nvPr/>
        </p:nvPicPr>
        <p:blipFill>
          <a:blip r:embed="rId3" cstate="print"/>
          <a:srcRect/>
          <a:stretch>
            <a:fillRect/>
          </a:stretch>
        </p:blipFill>
        <p:spPr bwMode="auto">
          <a:xfrm>
            <a:off x="2000250" y="4000500"/>
            <a:ext cx="5572125" cy="25003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heckerboard(across)">
                                      <p:cBhvr>
                                        <p:cTn id="7" dur="500"/>
                                        <p:tgtEl>
                                          <p:spTgt spid="5125"/>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57188" y="428625"/>
            <a:ext cx="8462962" cy="5232400"/>
          </a:xfrm>
        </p:spPr>
        <p:txBody>
          <a:bodyPr/>
          <a:lstStyle/>
          <a:p>
            <a:pPr eaLnBrk="1" hangingPunct="1">
              <a:lnSpc>
                <a:spcPct val="80000"/>
              </a:lnSpc>
              <a:spcBef>
                <a:spcPts val="700"/>
              </a:spcBef>
              <a:buSzPct val="12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smtClean="0"/>
          </a:p>
          <a:p>
            <a:pPr eaLnBrk="1" hangingPunct="1">
              <a:lnSpc>
                <a:spcPct val="80000"/>
              </a:lnSpc>
              <a:spcBef>
                <a:spcPts val="700"/>
              </a:spcBef>
              <a:buSzPct val="12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i="1" smtClean="0"/>
              <a:t> 						</a:t>
            </a:r>
            <a:r>
              <a:rPr lang="en-GB" sz="3600" b="1" smtClean="0">
                <a:solidFill>
                  <a:srgbClr val="FF0000"/>
                </a:solidFill>
                <a:latin typeface="Comic Sans MS" pitchFamily="66" charset="0"/>
              </a:rPr>
              <a:t>AA essenziale</a:t>
            </a:r>
            <a:r>
              <a:rPr lang="en-GB" sz="3600" smtClean="0">
                <a:solidFill>
                  <a:srgbClr val="FFFF00"/>
                </a:solidFill>
                <a:latin typeface="Comic Sans MS" pitchFamily="66" charset="0"/>
              </a:rPr>
              <a:t> </a:t>
            </a:r>
          </a:p>
          <a:p>
            <a:pPr eaLnBrk="1" hangingPunct="1">
              <a:lnSpc>
                <a:spcPct val="80000"/>
              </a:lnSpc>
              <a:spcBef>
                <a:spcPts val="700"/>
              </a:spcBef>
              <a:buSzPct val="12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600" smtClean="0">
              <a:solidFill>
                <a:srgbClr val="FFFF00"/>
              </a:solidFill>
              <a:latin typeface="Comic Sans MS" pitchFamily="66" charset="0"/>
            </a:endParaRPr>
          </a:p>
          <a:p>
            <a:pPr algn="ctr" eaLnBrk="1" hangingPunct="1">
              <a:lnSpc>
                <a:spcPct val="80000"/>
              </a:lnSpc>
              <a:spcBef>
                <a:spcPts val="700"/>
              </a:spcBef>
              <a:buSzPct val="12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600" smtClean="0">
                <a:solidFill>
                  <a:srgbClr val="FFFF00"/>
                </a:solidFill>
                <a:latin typeface="Comic Sans MS" pitchFamily="66" charset="0"/>
              </a:rPr>
              <a:t>		</a:t>
            </a:r>
          </a:p>
          <a:p>
            <a:pPr algn="ctr" eaLnBrk="1" hangingPunct="1">
              <a:lnSpc>
                <a:spcPct val="80000"/>
              </a:lnSpc>
              <a:spcBef>
                <a:spcPts val="700"/>
              </a:spcBef>
              <a:buSzPct val="12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600" smtClean="0">
                <a:solidFill>
                  <a:srgbClr val="FFFF00"/>
                </a:solidFill>
                <a:latin typeface="Comic Sans MS" pitchFamily="66" charset="0"/>
              </a:rPr>
              <a:t>non può essere sintetizzato </a:t>
            </a:r>
          </a:p>
          <a:p>
            <a:pPr algn="ctr" eaLnBrk="1" hangingPunct="1">
              <a:lnSpc>
                <a:spcPct val="80000"/>
              </a:lnSpc>
              <a:spcBef>
                <a:spcPts val="700"/>
              </a:spcBef>
              <a:buSzPct val="12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600" smtClean="0">
              <a:solidFill>
                <a:srgbClr val="FFFF00"/>
              </a:solidFill>
              <a:latin typeface="Comic Sans MS" pitchFamily="66" charset="0"/>
            </a:endParaRPr>
          </a:p>
          <a:p>
            <a:pPr algn="ctr" eaLnBrk="1" hangingPunct="1">
              <a:lnSpc>
                <a:spcPct val="80000"/>
              </a:lnSpc>
              <a:spcBef>
                <a:spcPts val="700"/>
              </a:spcBef>
              <a:buSzPct val="12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600" smtClean="0">
                <a:solidFill>
                  <a:srgbClr val="FFFF00"/>
                </a:solidFill>
                <a:latin typeface="Comic Sans MS" pitchFamily="66" charset="0"/>
              </a:rPr>
              <a:t>dall’organismo: </a:t>
            </a:r>
            <a:r>
              <a:rPr lang="en-GB" sz="3600" u="sng" smtClean="0">
                <a:solidFill>
                  <a:srgbClr val="FFFF00"/>
                </a:solidFill>
                <a:latin typeface="Comic Sans MS" pitchFamily="66" charset="0"/>
              </a:rPr>
              <a:t>si </a:t>
            </a:r>
          </a:p>
          <a:p>
            <a:pPr algn="ctr" eaLnBrk="1" hangingPunct="1">
              <a:lnSpc>
                <a:spcPct val="80000"/>
              </a:lnSpc>
              <a:spcBef>
                <a:spcPts val="7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600" u="sng" smtClean="0">
              <a:solidFill>
                <a:srgbClr val="FFFF00"/>
              </a:solidFill>
              <a:latin typeface="Comic Sans MS" pitchFamily="66" charset="0"/>
            </a:endParaRPr>
          </a:p>
          <a:p>
            <a:pPr algn="ctr" eaLnBrk="1" hangingPunct="1">
              <a:lnSpc>
                <a:spcPct val="80000"/>
              </a:lnSpc>
              <a:spcBef>
                <a:spcPts val="7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600" u="sng" smtClean="0">
                <a:solidFill>
                  <a:srgbClr val="FFFF00"/>
                </a:solidFill>
                <a:latin typeface="Comic Sans MS" pitchFamily="66" charset="0"/>
              </a:rPr>
              <a:t>	deve introdurre con gli alimenti</a:t>
            </a:r>
          </a:p>
          <a:p>
            <a:pPr eaLnBrk="1" hangingPunct="1">
              <a:lnSpc>
                <a:spcPct val="80000"/>
              </a:lnSpc>
              <a:spcBef>
                <a:spcPts val="700"/>
              </a:spcBef>
              <a:buSzPct val="252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u="sng" smtClean="0">
              <a:solidFill>
                <a:srgbClr val="FFFF00"/>
              </a:solidFill>
              <a:latin typeface="Comic Sans MS" pitchFamily="66" charset="0"/>
            </a:endParaRPr>
          </a:p>
          <a:p>
            <a:pPr lvl="4" eaLnBrk="1" hangingPunct="1">
              <a:lnSpc>
                <a:spcPct val="80000"/>
              </a:lnSpc>
              <a:spcBef>
                <a:spcPts val="700"/>
              </a:spcBef>
              <a:buSzPct val="136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200" smtClean="0">
              <a:solidFill>
                <a:srgbClr val="FFFF00"/>
              </a:solidFill>
              <a:latin typeface="Comic Sans MS" pitchFamily="66" charset="0"/>
            </a:endParaRPr>
          </a:p>
        </p:txBody>
      </p:sp>
      <p:sp>
        <p:nvSpPr>
          <p:cNvPr id="5123" name="Freccia in giù 2"/>
          <p:cNvSpPr>
            <a:spLocks noChangeArrowheads="1"/>
          </p:cNvSpPr>
          <p:nvPr/>
        </p:nvSpPr>
        <p:spPr bwMode="auto">
          <a:xfrm>
            <a:off x="4143375" y="1357313"/>
            <a:ext cx="484188" cy="1000125"/>
          </a:xfrm>
          <a:prstGeom prst="downArrow">
            <a:avLst>
              <a:gd name="adj1" fmla="val 50000"/>
              <a:gd name="adj2" fmla="val 50042"/>
            </a:avLst>
          </a:prstGeom>
          <a:solidFill>
            <a:srgbClr val="FF0000"/>
          </a:solidFill>
          <a:ln w="9525" algn="ctr">
            <a:noFill/>
            <a:round/>
            <a:headEnd/>
            <a:tailEnd/>
          </a:ln>
        </p:spPr>
        <p:txBody>
          <a:bodyPr/>
          <a:lstStyle/>
          <a:p>
            <a:endParaRPr lang="it-IT"/>
          </a:p>
        </p:txBody>
      </p:sp>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body"/>
          </p:nvPr>
        </p:nvSpPr>
        <p:spPr>
          <a:xfrm>
            <a:off x="900113" y="1125538"/>
            <a:ext cx="6767512" cy="4822825"/>
          </a:xfrm>
        </p:spPr>
        <p:txBody>
          <a:bodyPr anchor="t"/>
          <a:lstStyle/>
          <a:p>
            <a:pPr marL="333375" indent="-333375" eaLnBrk="1" hangingPunct="1">
              <a:lnSpc>
                <a:spcPct val="100000"/>
              </a:lnSpc>
              <a:spcBef>
                <a:spcPts val="500"/>
              </a:spcBef>
              <a:buClr>
                <a:srgbClr val="6F89F7"/>
              </a:buClr>
              <a:buSzPct val="135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4800" dirty="0" smtClean="0">
                <a:solidFill>
                  <a:srgbClr val="FFFF00"/>
                </a:solidFill>
                <a:latin typeface="Comic Sans MS" pitchFamily="66" charset="0"/>
              </a:rPr>
              <a:t>				In base </a:t>
            </a:r>
            <a:r>
              <a:rPr lang="en-GB" sz="4800" dirty="0" err="1" smtClean="0">
                <a:solidFill>
                  <a:srgbClr val="FFFF00"/>
                </a:solidFill>
                <a:latin typeface="Comic Sans MS" pitchFamily="66" charset="0"/>
              </a:rPr>
              <a:t>alla</a:t>
            </a:r>
            <a:r>
              <a:rPr lang="en-GB" sz="4800" dirty="0" smtClean="0">
                <a:solidFill>
                  <a:srgbClr val="FFFF00"/>
                </a:solidFill>
                <a:latin typeface="Comic Sans MS" pitchFamily="66" charset="0"/>
              </a:rPr>
              <a:t> </a:t>
            </a:r>
            <a:r>
              <a:rPr lang="en-GB" sz="4800" u="sng" dirty="0" smtClean="0">
                <a:solidFill>
                  <a:srgbClr val="FF0000"/>
                </a:solidFill>
                <a:latin typeface="Comic Sans MS" pitchFamily="66" charset="0"/>
              </a:rPr>
              <a:t>forma</a:t>
            </a:r>
            <a:r>
              <a:rPr lang="en-GB" sz="4800" u="sng" dirty="0" smtClean="0">
                <a:solidFill>
                  <a:srgbClr val="FFFF00"/>
                </a:solidFill>
                <a:latin typeface="Comic Sans MS" pitchFamily="66" charset="0"/>
              </a:rPr>
              <a:t> </a:t>
            </a:r>
            <a:r>
              <a:rPr lang="en-GB" sz="4800" dirty="0" smtClean="0">
                <a:solidFill>
                  <a:srgbClr val="FFFF00"/>
                </a:solidFill>
                <a:latin typeface="Comic Sans MS" pitchFamily="66" charset="0"/>
              </a:rPr>
              <a:t>					</a:t>
            </a:r>
            <a:r>
              <a:rPr lang="en-GB" sz="4800" dirty="0" err="1" smtClean="0">
                <a:solidFill>
                  <a:srgbClr val="FFFF00"/>
                </a:solidFill>
                <a:latin typeface="Comic Sans MS" pitchFamily="66" charset="0"/>
              </a:rPr>
              <a:t>distinguiamo</a:t>
            </a:r>
            <a:endParaRPr lang="en-GB" sz="4800" dirty="0" smtClean="0">
              <a:solidFill>
                <a:srgbClr val="FFFF00"/>
              </a:solidFill>
              <a:latin typeface="Comic Sans MS" pitchFamily="66" charset="0"/>
            </a:endParaRPr>
          </a:p>
          <a:p>
            <a:pPr marL="733425" lvl="1" indent="-276225" eaLnBrk="1" hangingPunct="1">
              <a:lnSpc>
                <a:spcPct val="100000"/>
              </a:lnSpc>
              <a:spcBef>
                <a:spcPts val="500"/>
              </a:spcBef>
              <a:buClr>
                <a:srgbClr val="40458C"/>
              </a:buClr>
              <a:buSzPct val="6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4800" i="1" dirty="0" smtClean="0">
              <a:solidFill>
                <a:srgbClr val="FFFF00"/>
              </a:solidFill>
              <a:latin typeface="Comic Sans MS" pitchFamily="66" charset="0"/>
            </a:endParaRPr>
          </a:p>
          <a:p>
            <a:pPr marL="733425" lvl="1" indent="-276225" eaLnBrk="1" hangingPunct="1">
              <a:lnSpc>
                <a:spcPct val="100000"/>
              </a:lnSpc>
              <a:spcBef>
                <a:spcPts val="500"/>
              </a:spcBef>
              <a:buClr>
                <a:srgbClr val="FFFF00"/>
              </a:buClr>
              <a:buSzPct val="60000"/>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4800" i="1" dirty="0" err="1" smtClean="0">
                <a:solidFill>
                  <a:srgbClr val="FFFF00"/>
                </a:solidFill>
                <a:latin typeface="Comic Sans MS" pitchFamily="66" charset="0"/>
              </a:rPr>
              <a:t>proteine</a:t>
            </a:r>
            <a:r>
              <a:rPr lang="en-GB" sz="4800" i="1" dirty="0" smtClean="0">
                <a:solidFill>
                  <a:srgbClr val="FFFF00"/>
                </a:solidFill>
                <a:latin typeface="Comic Sans MS" pitchFamily="66" charset="0"/>
              </a:rPr>
              <a:t> </a:t>
            </a:r>
            <a:r>
              <a:rPr lang="en-GB" sz="4800" i="1" dirty="0" err="1" smtClean="0">
                <a:solidFill>
                  <a:srgbClr val="FFFF00"/>
                </a:solidFill>
                <a:latin typeface="Comic Sans MS" pitchFamily="66" charset="0"/>
              </a:rPr>
              <a:t>fibrose</a:t>
            </a:r>
            <a:endParaRPr lang="en-GB" sz="4800" dirty="0" smtClean="0">
              <a:solidFill>
                <a:srgbClr val="FFFF00"/>
              </a:solidFill>
              <a:latin typeface="Comic Sans MS" pitchFamily="66" charset="0"/>
            </a:endParaRPr>
          </a:p>
          <a:p>
            <a:pPr marL="733425" lvl="1" indent="-276225" eaLnBrk="1" hangingPunct="1">
              <a:lnSpc>
                <a:spcPct val="100000"/>
              </a:lnSpc>
              <a:spcBef>
                <a:spcPts val="500"/>
              </a:spcBef>
              <a:buClr>
                <a:srgbClr val="40458C"/>
              </a:buClr>
              <a:buSzPct val="6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4800" i="1" dirty="0" smtClean="0">
              <a:solidFill>
                <a:srgbClr val="FFFF00"/>
              </a:solidFill>
              <a:latin typeface="Comic Sans MS" pitchFamily="66" charset="0"/>
            </a:endParaRPr>
          </a:p>
          <a:p>
            <a:pPr marL="733425" lvl="1" indent="-276225" eaLnBrk="1" hangingPunct="1">
              <a:lnSpc>
                <a:spcPct val="100000"/>
              </a:lnSpc>
              <a:spcBef>
                <a:spcPts val="500"/>
              </a:spcBef>
              <a:buClr>
                <a:srgbClr val="FFFF00"/>
              </a:buClr>
              <a:buSzPct val="60000"/>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4800" i="1" dirty="0" err="1" smtClean="0">
                <a:solidFill>
                  <a:srgbClr val="FFFF00"/>
                </a:solidFill>
                <a:latin typeface="Comic Sans MS" pitchFamily="66" charset="0"/>
              </a:rPr>
              <a:t>proteine</a:t>
            </a:r>
            <a:r>
              <a:rPr lang="en-GB" sz="4800" i="1" dirty="0" smtClean="0">
                <a:solidFill>
                  <a:srgbClr val="FFFF00"/>
                </a:solidFill>
                <a:latin typeface="Comic Sans MS" pitchFamily="66" charset="0"/>
              </a:rPr>
              <a:t> </a:t>
            </a:r>
            <a:r>
              <a:rPr lang="en-GB" sz="4800" i="1" dirty="0" err="1" smtClean="0">
                <a:solidFill>
                  <a:srgbClr val="FFFF00"/>
                </a:solidFill>
                <a:latin typeface="Comic Sans MS" pitchFamily="66" charset="0"/>
              </a:rPr>
              <a:t>globulari</a:t>
            </a:r>
            <a:endParaRPr lang="en-GB" sz="4800" dirty="0" smtClean="0">
              <a:solidFill>
                <a:srgbClr val="000080"/>
              </a:solidFill>
              <a:latin typeface="Comic Sans MS" pitchFamily="66"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42938" y="404813"/>
            <a:ext cx="7500937" cy="5997575"/>
          </a:xfrm>
          <a:prstGeom prst="rect">
            <a:avLst/>
          </a:prstGeom>
          <a:noFill/>
          <a:ln w="9525">
            <a:noFill/>
            <a:round/>
            <a:headEnd/>
            <a:tailEnd/>
          </a:ln>
        </p:spPr>
        <p:txBody>
          <a:bodyPr lIns="90000" tIns="46800" rIns="90000" bIns="46800"/>
          <a:lstStyle/>
          <a:p>
            <a:pPr marL="333375" indent="-333375">
              <a:lnSpc>
                <a:spcPct val="100000"/>
              </a:lnSpc>
              <a:spcBef>
                <a:spcPts val="500"/>
              </a:spcBef>
              <a:buClr>
                <a:srgbClr val="6F89F7"/>
              </a:buClr>
              <a:buSzPct val="135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4400" b="1">
              <a:solidFill>
                <a:srgbClr val="FFFF00"/>
              </a:solidFill>
              <a:latin typeface="Comic Sans MS" pitchFamily="66" charset="0"/>
            </a:endParaRPr>
          </a:p>
          <a:p>
            <a:pPr marL="333375" indent="-333375" algn="ctr">
              <a:lnSpc>
                <a:spcPct val="100000"/>
              </a:lnSpc>
              <a:spcBef>
                <a:spcPts val="500"/>
              </a:spcBef>
              <a:buClr>
                <a:srgbClr val="6F89F7"/>
              </a:buClr>
              <a:buSzPct val="135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800" b="1">
                <a:solidFill>
                  <a:srgbClr val="FFFF00"/>
                </a:solidFill>
                <a:latin typeface="Comic Sans MS" pitchFamily="66" charset="0"/>
              </a:rPr>
              <a:t>Quale </a:t>
            </a:r>
            <a:r>
              <a:rPr lang="en-GB" sz="4800" b="1" u="sng">
                <a:solidFill>
                  <a:srgbClr val="FF0000"/>
                </a:solidFill>
                <a:latin typeface="Comic Sans MS" pitchFamily="66" charset="0"/>
              </a:rPr>
              <a:t>funzione</a:t>
            </a:r>
            <a:r>
              <a:rPr lang="en-GB" sz="4800" b="1">
                <a:solidFill>
                  <a:srgbClr val="FFFF00"/>
                </a:solidFill>
                <a:latin typeface="Comic Sans MS" pitchFamily="66" charset="0"/>
              </a:rPr>
              <a:t> hanno le proteine nel nostro organismo?</a:t>
            </a:r>
            <a:endParaRPr lang="en-GB" sz="4800" b="1" u="sng">
              <a:solidFill>
                <a:srgbClr val="FF0000"/>
              </a:solidFill>
              <a:latin typeface="Arial" charset="0"/>
            </a:endParaRPr>
          </a:p>
          <a:p>
            <a:pPr marL="733425" lvl="1" indent="-276225" algn="ctr">
              <a:lnSpc>
                <a:spcPct val="100000"/>
              </a:lnSpc>
              <a:spcBef>
                <a:spcPts val="500"/>
              </a:spcBef>
              <a:buSzPct val="60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4800" i="1">
              <a:solidFill>
                <a:srgbClr val="000080"/>
              </a:solidFill>
              <a:latin typeface="Arial" charset="0"/>
            </a:endParaRPr>
          </a:p>
        </p:txBody>
      </p:sp>
      <p:pic>
        <p:nvPicPr>
          <p:cNvPr id="7171" name="Picture 4"/>
          <p:cNvPicPr>
            <a:picLocks noChangeAspect="1" noChangeArrowheads="1"/>
          </p:cNvPicPr>
          <p:nvPr/>
        </p:nvPicPr>
        <p:blipFill>
          <a:blip r:embed="rId3" cstate="print"/>
          <a:srcRect/>
          <a:stretch>
            <a:fillRect/>
          </a:stretch>
        </p:blipFill>
        <p:spPr bwMode="auto">
          <a:xfrm>
            <a:off x="1214438" y="3929063"/>
            <a:ext cx="6510337" cy="24288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928688" y="500063"/>
            <a:ext cx="7443787" cy="2500312"/>
          </a:xfrm>
        </p:spPr>
        <p:txBody>
          <a:bodyPr/>
          <a:lstStyle/>
          <a:p>
            <a:r>
              <a:rPr lang="en-GB" sz="4000" b="1" i="1" smtClean="0">
                <a:solidFill>
                  <a:srgbClr val="FFFF00"/>
                </a:solidFill>
                <a:latin typeface="Comic Sans MS" pitchFamily="66" charset="0"/>
              </a:rPr>
              <a:t>FUNZIONE PLASTICA E RICOSTRUTTIVA </a:t>
            </a:r>
            <a:r>
              <a:rPr lang="en-GB" sz="3500" b="1" i="1" smtClean="0">
                <a:solidFill>
                  <a:srgbClr val="FFFF00"/>
                </a:solidFill>
                <a:latin typeface="Comic Sans MS" pitchFamily="66" charset="0"/>
              </a:rPr>
              <a:t>(rinnovare i tessuti dell’organismo)</a:t>
            </a:r>
            <a:endParaRPr lang="it-IT" sz="3500" b="1" smtClean="0">
              <a:solidFill>
                <a:srgbClr val="FFFF00"/>
              </a:solidFill>
              <a:latin typeface="Comic Sans MS" pitchFamily="66" charset="0"/>
            </a:endParaRPr>
          </a:p>
        </p:txBody>
      </p:sp>
      <p:pic>
        <p:nvPicPr>
          <p:cNvPr id="8195" name="Picture 4" descr="C:\Documenti\dottorato pagape\IMMAGINI GIF\muro proteine.gif"/>
          <p:cNvPicPr>
            <a:picLocks noChangeAspect="1" noChangeArrowheads="1"/>
          </p:cNvPicPr>
          <p:nvPr/>
        </p:nvPicPr>
        <p:blipFill>
          <a:blip r:embed="rId3" cstate="print"/>
          <a:srcRect/>
          <a:stretch>
            <a:fillRect/>
          </a:stretch>
        </p:blipFill>
        <p:spPr bwMode="auto">
          <a:xfrm>
            <a:off x="1214438" y="3429000"/>
            <a:ext cx="4714875"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928688" y="571500"/>
            <a:ext cx="7443787" cy="3214688"/>
          </a:xfrm>
        </p:spPr>
        <p:txBody>
          <a:bodyPr/>
          <a:lstStyle/>
          <a:p>
            <a:r>
              <a:rPr lang="en-GB" sz="4000" b="1" i="1" smtClean="0">
                <a:solidFill>
                  <a:srgbClr val="FFFF00"/>
                </a:solidFill>
                <a:latin typeface="Comic Sans MS" pitchFamily="66" charset="0"/>
              </a:rPr>
              <a:t>FUNZIONE DI DIFESA</a:t>
            </a:r>
            <a:r>
              <a:rPr lang="en-GB" sz="4000" b="1" smtClean="0">
                <a:solidFill>
                  <a:srgbClr val="FFFF00"/>
                </a:solidFill>
                <a:latin typeface="Comic Sans MS" pitchFamily="66" charset="0"/>
              </a:rPr>
              <a:t> (gli anticorpi concorrono alla difesa dell’organismo)</a:t>
            </a:r>
            <a:r>
              <a:rPr lang="en-GB" sz="4000" smtClean="0">
                <a:solidFill>
                  <a:srgbClr val="000080"/>
                </a:solidFill>
                <a:latin typeface="Arial" charset="0"/>
              </a:rPr>
              <a:t/>
            </a:r>
            <a:br>
              <a:rPr lang="en-GB" sz="4000" smtClean="0">
                <a:solidFill>
                  <a:srgbClr val="000080"/>
                </a:solidFill>
                <a:latin typeface="Arial" charset="0"/>
              </a:rPr>
            </a:br>
            <a:endParaRPr lang="it-IT" sz="4000" smtClean="0">
              <a:solidFill>
                <a:srgbClr val="000080"/>
              </a:solidFill>
              <a:latin typeface="Arial" charset="0"/>
            </a:endParaRPr>
          </a:p>
        </p:txBody>
      </p:sp>
      <p:pic>
        <p:nvPicPr>
          <p:cNvPr id="9219" name="Picture 4" descr="Mostra immagine a dimensione intera">
            <a:hlinkClick r:id="rId3"/>
          </p:cNvPr>
          <p:cNvPicPr>
            <a:picLocks noChangeAspect="1" noChangeArrowheads="1"/>
          </p:cNvPicPr>
          <p:nvPr/>
        </p:nvPicPr>
        <p:blipFill>
          <a:blip r:embed="rId4" cstate="print"/>
          <a:srcRect/>
          <a:stretch>
            <a:fillRect/>
          </a:stretch>
        </p:blipFill>
        <p:spPr bwMode="auto">
          <a:xfrm>
            <a:off x="1643063" y="4000500"/>
            <a:ext cx="3500437"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40458C"/>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40458C"/>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284</Words>
  <Application>Microsoft Office PowerPoint</Application>
  <PresentationFormat>Presentazione su schermo (4:3)</PresentationFormat>
  <Paragraphs>117</Paragraphs>
  <Slides>20</Slides>
  <Notes>19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Times New Roman</vt:lpstr>
      <vt:lpstr>Tahoma</vt:lpstr>
      <vt:lpstr>Wingdings</vt:lpstr>
      <vt:lpstr>Arial</vt:lpstr>
      <vt:lpstr>Comic Sans MS</vt:lpstr>
      <vt:lpstr>Arial Unicode MS</vt:lpstr>
      <vt:lpstr>Struttura predefinita</vt:lpstr>
      <vt:lpstr>Diapositiva 1</vt:lpstr>
      <vt:lpstr>    LE PROTEINE</vt:lpstr>
      <vt:lpstr>Diapositiva 3</vt:lpstr>
      <vt:lpstr>Diapositiva 4</vt:lpstr>
      <vt:lpstr>Diapositiva 5</vt:lpstr>
      <vt:lpstr>Diapositiva 6</vt:lpstr>
      <vt:lpstr>Diapositiva 7</vt:lpstr>
      <vt:lpstr>FUNZIONE PLASTICA E RICOSTRUTTIVA (rinnovare i tessuti dell’organismo)</vt:lpstr>
      <vt:lpstr>FUNZIONE DI DIFESA (gli anticorpi concorrono alla difesa dell’organismo) </vt:lpstr>
      <vt:lpstr>FUNZIONE DI TRASPORTO (l’emoglobina trasporta l’ossigeno)</vt:lpstr>
      <vt:lpstr>FUNZIONE MESSAGGERA      (gli ormoni)</vt:lpstr>
      <vt:lpstr>FUNZIONE ENZIMATICA (gli enzimi fanno avvenire le reazioni più velocemente) </vt:lpstr>
      <vt:lpstr>FUNZIONE DI RISERVA  (es. deposito di ferro)</vt:lpstr>
      <vt:lpstr>Diapositiva 14</vt:lpstr>
      <vt:lpstr>   La digestione delle proteine</vt:lpstr>
      <vt:lpstr>Diapositiva 16</vt:lpstr>
      <vt:lpstr> Il fabbisogno proteico</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marina82</dc:creator>
  <cp:lastModifiedBy>Admin</cp:lastModifiedBy>
  <cp:revision>46</cp:revision>
  <dcterms:modified xsi:type="dcterms:W3CDTF">2010-03-18T07:52:34Z</dcterms:modified>
</cp:coreProperties>
</file>