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C7BC-2CA2-4CD3-AA0F-6F1DB1B80A14}" type="datetimeFigureOut">
              <a:rPr lang="es-MX" smtClean="0"/>
              <a:pPr/>
              <a:t>08/04/2010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23899-CB11-48C3-8C6A-5C9E31CC101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ANDA\Desktop\ORCAS%20en%20la%20Patagonia%20%20%20Javier%20Ibarra.wmv" TargetMode="External"/><Relationship Id="rId4" Type="http://schemas.openxmlformats.org/officeDocument/2006/relationships/hyperlink" Target="http://www.youtube.com/watch?v=P3WybNAe4U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/>
          </a:bodyPr>
          <a:lstStyle/>
          <a:p>
            <a:r>
              <a:rPr lang="es-MX" sz="5400" b="1" dirty="0" smtClean="0"/>
              <a:t>TIPOS DE BALLENAS</a:t>
            </a:r>
            <a:endParaRPr lang="es-MX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2928934"/>
            <a:ext cx="6400800" cy="2643206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pic>
        <p:nvPicPr>
          <p:cNvPr id="1026" name="Picture 2" descr="C:\Users\GRACIELA GONZALEZ O\Desktop\mamiferos marinos\humpback_whale_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214414" y="571480"/>
            <a:ext cx="6572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C00000"/>
                </a:solidFill>
              </a:rPr>
              <a:t>CARACTERÍSTICAS Y LOCALIZACIÓN DE LOS CETÁCEOS Y SU DISTRIBUCIÓN GEOGRÁFICA.</a:t>
            </a:r>
            <a:endParaRPr lang="es-MX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ballena azul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sz="1800" dirty="0" smtClean="0"/>
              <a:t>-MIDE DE  25 A 26 m. DE LARGO.</a:t>
            </a:r>
          </a:p>
          <a:p>
            <a:endParaRPr lang="es-MX" sz="1800" dirty="0" smtClean="0"/>
          </a:p>
          <a:p>
            <a:pPr>
              <a:buFontTx/>
              <a:buChar char="-"/>
            </a:pPr>
            <a:r>
              <a:rPr lang="es-MX" sz="1800" dirty="0" smtClean="0"/>
              <a:t>SU PESO ESTÁ ENTRE LAS 100 Y 120 TONELADAS.</a:t>
            </a:r>
          </a:p>
          <a:p>
            <a:pPr>
              <a:buFontTx/>
              <a:buChar char="-"/>
            </a:pPr>
            <a:endParaRPr lang="es-MX" sz="1800" dirty="0" smtClean="0"/>
          </a:p>
          <a:p>
            <a:pPr>
              <a:buFontTx/>
              <a:buChar char="-"/>
            </a:pPr>
            <a:r>
              <a:rPr lang="es-MX" sz="1800" dirty="0" smtClean="0"/>
              <a:t>SE ENCUENTRA EN TODO S LOS OCEÁNOS DESDE EL ECUADOR HASTA LAS REGIONES POLARES, TENIENDO  UN MAYOR MARGE EN LAS REGIONES  POLARES  Y REGRESAN  A LAS LATITUDES  MÁS BAJAS EN EL INVIERNO PARA REPRODUCIRSE.</a:t>
            </a:r>
            <a:endParaRPr lang="es-MX" sz="1800" dirty="0"/>
          </a:p>
        </p:txBody>
      </p:sp>
      <p:pic>
        <p:nvPicPr>
          <p:cNvPr id="5" name="4 Marcador de contenido" descr="La ballena azu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3214709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Rorcual común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sz="1600" dirty="0" smtClean="0"/>
              <a:t>-EN EL HEMIFERIO NORTE CRECEN DE 19 A 20 m.</a:t>
            </a:r>
          </a:p>
          <a:p>
            <a:endParaRPr lang="es-MX" sz="1600" dirty="0" smtClean="0"/>
          </a:p>
          <a:p>
            <a:r>
              <a:rPr lang="es-MX" sz="1600" dirty="0" smtClean="0"/>
              <a:t>-EN EL HEMIFERIO SUR SU TAMAÑO  ES DE  21 A 22 m.</a:t>
            </a:r>
          </a:p>
          <a:p>
            <a:endParaRPr lang="es-MX" sz="1600" dirty="0" smtClean="0"/>
          </a:p>
          <a:p>
            <a:endParaRPr lang="es-MX" sz="1600" dirty="0" smtClean="0"/>
          </a:p>
          <a:p>
            <a:r>
              <a:rPr lang="es-MX" sz="1600" dirty="0" smtClean="0"/>
              <a:t>-SE ENCUENTRAN EN TODO EL MUNDO, DESDDE LAS AGUAS TEMPLADAS HASTA LAS POLARES, SON MENOS FRECUENTES EN LOS TROPICOS.</a:t>
            </a:r>
          </a:p>
          <a:p>
            <a:endParaRPr lang="es-MX" sz="1600" dirty="0" smtClean="0"/>
          </a:p>
          <a:p>
            <a:r>
              <a:rPr lang="es-MX" sz="1600" dirty="0" smtClean="0"/>
              <a:t>-PRESA PRINCIPAL, SON PESCADOS PEQUEÑOS.</a:t>
            </a:r>
            <a:endParaRPr lang="es-MX" sz="1600" dirty="0"/>
          </a:p>
        </p:txBody>
      </p:sp>
      <p:pic>
        <p:nvPicPr>
          <p:cNvPr id="5" name="4 Marcador de contenido" descr="Rorcual comú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1500174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Ballena </a:t>
            </a:r>
            <a:r>
              <a:rPr lang="es-MX" dirty="0" err="1" smtClean="0"/>
              <a:t>Sei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MIDEN EN EL EMIFERIO NORTE DE  13.6 A 14.5 m.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-EN EL HEMIFERIO NORTE MIDEN DE  15 A 16 m.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- SU PESO VARÍA ENTRE LAS 20 Y25 TONELADAS.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-SE ENCUENTRAN DISTRIBUIDAS EN TODO EL MUNDO DESDE LAS AGUAS TROPICALES Y SUBTROPICALES HASTA LAS MÁS ALTAS LATITUDES DEL ÁRTICO Y ANTÁRTICO.</a:t>
            </a:r>
            <a:endParaRPr lang="es-MX" dirty="0"/>
          </a:p>
        </p:txBody>
      </p:sp>
      <p:pic>
        <p:nvPicPr>
          <p:cNvPr id="5" name="4 Marcador de contenido" descr="Ballena Se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285860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La ballena de </a:t>
            </a:r>
            <a:r>
              <a:rPr lang="es-MX" dirty="0" err="1" smtClean="0"/>
              <a:t>Bryde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-</a:t>
            </a:r>
            <a:r>
              <a:rPr lang="es-MX" sz="1800" dirty="0" smtClean="0"/>
              <a:t>SU TAMAÑO ESTÁ ENTRE LOS  13.7 Y 14 .5 m.</a:t>
            </a:r>
          </a:p>
          <a:p>
            <a:endParaRPr lang="es-MX" sz="1800" dirty="0" smtClean="0"/>
          </a:p>
          <a:p>
            <a:endParaRPr lang="es-MX" sz="1800" dirty="0" smtClean="0"/>
          </a:p>
          <a:p>
            <a:r>
              <a:rPr lang="es-MX" sz="1800" dirty="0" smtClean="0"/>
              <a:t>-SU PESO ESTÁ ENTRE 16 Y 18.5 TONELADAS.</a:t>
            </a:r>
          </a:p>
          <a:p>
            <a:endParaRPr lang="es-MX" sz="1800" dirty="0" smtClean="0"/>
          </a:p>
          <a:p>
            <a:r>
              <a:rPr lang="es-MX" sz="1800" dirty="0" smtClean="0"/>
              <a:t>- EN TODO EL MUNDO TROPICAL A LAS AGUAS TEMPLADAS HASTA  TEMPERATURAS QUE ESTAN POR DEBAJO DE LOS 35º EN AMBOS HEMIFERIOS.</a:t>
            </a:r>
            <a:endParaRPr lang="es-MX" sz="1800" dirty="0"/>
          </a:p>
        </p:txBody>
      </p:sp>
      <p:pic>
        <p:nvPicPr>
          <p:cNvPr id="5" name="4 Marcador de contenido" descr="La ballena de Bryd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58416"/>
            <a:ext cx="5111750" cy="34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Ballena </a:t>
            </a:r>
            <a:r>
              <a:rPr lang="es-MX" dirty="0" err="1" smtClean="0"/>
              <a:t>minke</a:t>
            </a:r>
            <a:r>
              <a:rPr lang="es-MX" dirty="0" smtClean="0"/>
              <a:t> común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65734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sz="1600" dirty="0" smtClean="0"/>
              <a:t>SU TAMAÑO ES DE 8 A 10 m.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r>
              <a:rPr lang="es-MX" sz="1600" dirty="0" smtClean="0"/>
              <a:t>-PESAN 9 TONELADAS.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r>
              <a:rPr lang="es-MX" sz="1600" dirty="0" smtClean="0"/>
              <a:t>-SE ENCUENTRAN EN EL ATLÁNTICO Y PACÍFICO NORTE, DESDE LOS TROPICOS HASTA LAS AGUAS POLARES.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r>
              <a:rPr lang="es-MX" sz="1600" dirty="0" smtClean="0"/>
              <a:t>-EN POCAS CANTIDADES SE ENCUENTRAN EN EL HEMIFERIO SUR.</a:t>
            </a:r>
            <a:endParaRPr lang="es-MX" sz="1600" dirty="0"/>
          </a:p>
        </p:txBody>
      </p:sp>
      <p:pic>
        <p:nvPicPr>
          <p:cNvPr id="5" name="4 Marcador de contenido" descr="Ballena minke comú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538287"/>
            <a:ext cx="51117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ballena </a:t>
            </a:r>
            <a:r>
              <a:rPr lang="es-MX" dirty="0" err="1" smtClean="0"/>
              <a:t>minke</a:t>
            </a:r>
            <a:r>
              <a:rPr lang="es-MX" dirty="0" smtClean="0"/>
              <a:t> antártica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sz="1800" dirty="0" smtClean="0"/>
              <a:t>TAMAÑO DE 10 A 11 m. </a:t>
            </a:r>
          </a:p>
          <a:p>
            <a:pPr>
              <a:buFontTx/>
              <a:buChar char="-"/>
            </a:pPr>
            <a:endParaRPr lang="es-MX" sz="1800" dirty="0" smtClean="0"/>
          </a:p>
          <a:p>
            <a:pPr>
              <a:buFontTx/>
              <a:buChar char="-"/>
            </a:pPr>
            <a:endParaRPr lang="es-MX" sz="1800" dirty="0" smtClean="0"/>
          </a:p>
          <a:p>
            <a:pPr>
              <a:buFontTx/>
              <a:buChar char="-"/>
            </a:pPr>
            <a:r>
              <a:rPr lang="es-MX" sz="1800" dirty="0" smtClean="0"/>
              <a:t>-ES POCO CONOCIDA.</a:t>
            </a:r>
          </a:p>
          <a:p>
            <a:pPr>
              <a:buFontTx/>
              <a:buChar char="-"/>
            </a:pPr>
            <a:endParaRPr lang="es-MX" sz="1800" dirty="0" smtClean="0"/>
          </a:p>
          <a:p>
            <a:pPr>
              <a:buFontTx/>
              <a:buChar char="-"/>
            </a:pPr>
            <a:endParaRPr lang="es-MX" sz="1800" dirty="0" smtClean="0"/>
          </a:p>
          <a:p>
            <a:pPr>
              <a:buFontTx/>
              <a:buChar char="-"/>
            </a:pPr>
            <a:r>
              <a:rPr lang="es-MX" sz="1800" dirty="0" smtClean="0"/>
              <a:t>- PESA  9 TONELADAS.</a:t>
            </a:r>
          </a:p>
          <a:p>
            <a:pPr>
              <a:buFontTx/>
              <a:buChar char="-"/>
            </a:pPr>
            <a:endParaRPr lang="es-MX" sz="1800" dirty="0" smtClean="0"/>
          </a:p>
          <a:p>
            <a:pPr>
              <a:buFontTx/>
              <a:buChar char="-"/>
            </a:pPr>
            <a:endParaRPr lang="es-MX" sz="1800" dirty="0" smtClean="0"/>
          </a:p>
          <a:p>
            <a:pPr>
              <a:buFontTx/>
              <a:buChar char="-"/>
            </a:pPr>
            <a:r>
              <a:rPr lang="es-MX" sz="1800" dirty="0" smtClean="0"/>
              <a:t>-CIRCULA EN EL HEMIFERIO SUR  ALREDEDOR DE LA ANTARTIDA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" name="4 Marcador de contenido" descr="La ballena minke antártic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La ballena jorobada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sz="1600" dirty="0" smtClean="0"/>
              <a:t>MIDE DE 12 A 14 m.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r>
              <a:rPr lang="es-MX" sz="1600" dirty="0" smtClean="0"/>
              <a:t>-SU PESO ES DE 25 A 30 TONELADAS.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r>
              <a:rPr lang="es-MX" sz="1600" dirty="0" smtClean="0"/>
              <a:t>-SE ENCUENTRA DESDE EL ÁRTICO HASTA EL ANTÁRTICO.</a:t>
            </a:r>
            <a:endParaRPr lang="es-MX" sz="1600" dirty="0"/>
          </a:p>
        </p:txBody>
      </p:sp>
      <p:pic>
        <p:nvPicPr>
          <p:cNvPr id="5" name="4 Marcador de contenido" descr="La ballena jorobad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643050"/>
            <a:ext cx="45005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Cachalote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s-MX" dirty="0" smtClean="0"/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sz="1600" dirty="0" smtClean="0"/>
              <a:t>LAS HEMBRAS MIDEN 11 m.</a:t>
            </a:r>
          </a:p>
          <a:p>
            <a:r>
              <a:rPr lang="es-MX" sz="1600" dirty="0" smtClean="0"/>
              <a:t>PESAN 20 TONELADAS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r>
              <a:rPr lang="es-MX" sz="1600" dirty="0" smtClean="0"/>
              <a:t>-LOS MACHOS MIDEN 15m.</a:t>
            </a:r>
          </a:p>
          <a:p>
            <a:pPr>
              <a:buFontTx/>
              <a:buChar char="-"/>
            </a:pPr>
            <a:r>
              <a:rPr lang="es-MX" sz="1600" dirty="0" smtClean="0"/>
              <a:t>PESAN  45 TONELADAS.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r>
              <a:rPr lang="es-MX" sz="1600" dirty="0" smtClean="0"/>
              <a:t>-SE ENCUENTRAN DESDE EL ECUADOR HASTA LAS REGIONES POLARES.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r>
              <a:rPr lang="es-MX" sz="1600" dirty="0" smtClean="0"/>
              <a:t>-SOLO LOS MACHOS SE MUEVEN EN ALTAS LATITUDES SUPERIORES A LOS 45º EN AMBOS HEMIFERIOS.</a:t>
            </a:r>
          </a:p>
          <a:p>
            <a:pPr>
              <a:buFontTx/>
              <a:buChar char="-"/>
            </a:pPr>
            <a:endParaRPr lang="es-MX" sz="1600" dirty="0" smtClean="0"/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endParaRPr lang="es-MX" dirty="0"/>
          </a:p>
        </p:txBody>
      </p:sp>
      <p:pic>
        <p:nvPicPr>
          <p:cNvPr id="5" name="4 Marcador de contenido" descr="Cachalo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538287"/>
            <a:ext cx="51117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29600" cy="1143000"/>
          </a:xfrm>
        </p:spPr>
        <p:txBody>
          <a:bodyPr/>
          <a:lstStyle/>
          <a:p>
            <a:r>
              <a:rPr lang="es-MX" dirty="0" smtClean="0"/>
              <a:t>ORCAS EN LA PATAGONIA</a:t>
            </a:r>
            <a:endParaRPr lang="es-MX" dirty="0"/>
          </a:p>
        </p:txBody>
      </p:sp>
      <p:pic>
        <p:nvPicPr>
          <p:cNvPr id="5" name="ORCAS en la Patagonia   Javier Ibarr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6396" y="1357298"/>
            <a:ext cx="6096000" cy="4572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500166" y="6000768"/>
            <a:ext cx="60722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www.youtube.com/watch?v=P3WybNAe4UA</a:t>
            </a:r>
            <a:endParaRPr lang="es-ES" dirty="0" smtClean="0"/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5400" b="1" dirty="0" smtClean="0"/>
              <a:t>LAS GRANDES BALLENAS</a:t>
            </a:r>
            <a:br>
              <a:rPr lang="es-MX" sz="5400" b="1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Ballena franca austral 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00486" cy="4691063"/>
          </a:xfrm>
        </p:spPr>
        <p:txBody>
          <a:bodyPr>
            <a:noAutofit/>
          </a:bodyPr>
          <a:lstStyle/>
          <a:p>
            <a:pPr algn="just"/>
            <a:r>
              <a:rPr lang="es-ES" sz="1600" dirty="0" smtClean="0">
                <a:solidFill>
                  <a:srgbClr val="C00000"/>
                </a:solidFill>
              </a:rPr>
              <a:t>-P UEDE MEDIR 18 M DE LARGO. </a:t>
            </a:r>
          </a:p>
          <a:p>
            <a:pPr algn="just"/>
            <a:r>
              <a:rPr lang="es-ES" sz="1600" dirty="0" smtClean="0"/>
              <a:t>-HABITA EN UNA AMPLIA FRANJA QUE VA DE LOS 20º A LOS 60º DE LATITUD EN LOS OCÉANOS PACÍFICO NORTE, ATLÁNTICO NORTE, ATLÁNTICO SUR, ÍNDICO SUR Y PARTE DEL PACÍFICO SUR.</a:t>
            </a:r>
          </a:p>
          <a:p>
            <a:pPr algn="just"/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-EXISTEN DOS ESPECIES DE BALLENAS FRANCAS: LA DEL HEMISFERIO NORTE Y LA DEL HEMISFERIO SUR, QUE NO ENTRAN EN CONTACTO PORQUE NO SOBREPASAN LAS AGUAS DE LA ZONA ECUATORIAL.</a:t>
            </a:r>
          </a:p>
          <a:p>
            <a:pPr algn="just"/>
            <a:r>
              <a:rPr lang="es-ES" sz="1600" dirty="0" smtClean="0"/>
              <a:t>-VA A PUERTO MADRYN PARA REPRODUCIRSE. </a:t>
            </a:r>
          </a:p>
          <a:p>
            <a:pPr algn="just"/>
            <a:r>
              <a:rPr lang="es-ES" sz="1600" dirty="0" smtClean="0">
                <a:solidFill>
                  <a:srgbClr val="C00000"/>
                </a:solidFill>
              </a:rPr>
              <a:t>-EN LA ACTUALIDAD EXISTEN APROXIMADAMENTE 8000 EJEMPLARES. </a:t>
            </a:r>
          </a:p>
          <a:p>
            <a:pPr algn="just"/>
            <a:r>
              <a:rPr lang="es-ES" sz="1600" dirty="0" smtClean="0"/>
              <a:t>-ES MUY FÁCIL DE CAZAR, Y COMO RINDE EL EQUIVALENTE A 40 BARRILES DE ACEITE (7200 LITROS) CADA INDIVIDUO, SE GANÓ EL NOMBRE EN INGLÉS RIGHT WHALE O SEA LA BALLENA CORRECTA PARA CAZAR.</a:t>
            </a:r>
            <a:endParaRPr lang="es-MX" sz="1600" dirty="0"/>
          </a:p>
        </p:txBody>
      </p:sp>
      <p:pic>
        <p:nvPicPr>
          <p:cNvPr id="5" name="4 Marcador de contenido" descr="http://www.camaronesonline.com/wp-content/uploads/2007/05/saltobal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315968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/>
          <a:lstStyle/>
          <a:p>
            <a:pPr algn="ctr"/>
            <a:r>
              <a:rPr lang="es-MX" dirty="0" smtClean="0"/>
              <a:t>LA BALLENA AZUL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614734" cy="5340369"/>
          </a:xfrm>
        </p:spPr>
        <p:txBody>
          <a:bodyPr>
            <a:noAutofit/>
          </a:bodyPr>
          <a:lstStyle/>
          <a:p>
            <a:r>
              <a:rPr lang="es-MX" sz="1600" b="1" dirty="0" smtClean="0">
                <a:solidFill>
                  <a:srgbClr val="C00000"/>
                </a:solidFill>
              </a:rPr>
              <a:t>DONDE VIVE</a:t>
            </a:r>
          </a:p>
          <a:p>
            <a:r>
              <a:rPr lang="es-MX" sz="1600" dirty="0" smtClean="0"/>
              <a:t>EN TODOS LOS OCÉANOS MENOS EN EL ÁRTICO.</a:t>
            </a:r>
          </a:p>
          <a:p>
            <a:endParaRPr lang="es-MX" sz="1600" dirty="0" smtClean="0">
              <a:solidFill>
                <a:srgbClr val="00B050"/>
              </a:solidFill>
            </a:endParaRPr>
          </a:p>
          <a:p>
            <a:r>
              <a:rPr lang="es-MX" sz="1600" b="1" dirty="0" smtClean="0">
                <a:solidFill>
                  <a:srgbClr val="C00000"/>
                </a:solidFill>
              </a:rPr>
              <a:t>COSTUMBRES</a:t>
            </a:r>
          </a:p>
          <a:p>
            <a:r>
              <a:rPr lang="es-MX" sz="1600" dirty="0" smtClean="0"/>
              <a:t>CUANDO EXHALA, SUELTA UN CHORRO DE AGUA MUY POTENTE POR EL AGUJERO DE ARRIBA DE SU CUERPO A UNOS 9 M.</a:t>
            </a:r>
          </a:p>
          <a:p>
            <a:endParaRPr lang="es-MX" sz="1600" dirty="0" smtClean="0">
              <a:solidFill>
                <a:schemeClr val="tx2"/>
              </a:solidFill>
            </a:endParaRPr>
          </a:p>
          <a:p>
            <a:r>
              <a:rPr lang="es-MX" sz="1600" b="1" dirty="0" smtClean="0">
                <a:solidFill>
                  <a:schemeClr val="tx2"/>
                </a:solidFill>
              </a:rPr>
              <a:t>CARACTERÍSTICAS</a:t>
            </a:r>
          </a:p>
          <a:p>
            <a:r>
              <a:rPr lang="es-MX" sz="1600" dirty="0" smtClean="0"/>
              <a:t>-VIVEN DE 35-40 AÑOS, MIDEN DE 25 A 32 METROS, Y PESA UNOS 180 KILOGRAMOS.</a:t>
            </a:r>
          </a:p>
          <a:p>
            <a:r>
              <a:rPr lang="es-MX" sz="1600" dirty="0" smtClean="0"/>
              <a:t>-LA BALLENA AZUL ES EL MAMÍFERO MAS GRANDE EN EL MUNDO</a:t>
            </a:r>
          </a:p>
          <a:p>
            <a:r>
              <a:rPr lang="es-MX" sz="1600" dirty="0" smtClean="0"/>
              <a:t>-EN ÉPOCAS DE VERANO, SUELEN IRSE A AGUAS MÁS FRÍAS. TAMBIÉN REALIZAN GRANDES MIGRACIONES HACIA EL ECUADOR CUANDO LLEGA EL INVIERNO. SUELEN VERSE EN COSTAS DE CALIFORNIA O MÉJICO.</a:t>
            </a:r>
          </a:p>
          <a:p>
            <a:endParaRPr lang="es-MX" sz="1600" dirty="0"/>
          </a:p>
        </p:txBody>
      </p:sp>
      <p:pic>
        <p:nvPicPr>
          <p:cNvPr id="5" name="4 Marcador de contenido" descr="http://www.estudiantes.info/ciencias_naturales/images/ballena-azul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66"/>
            <a:ext cx="4037045" cy="30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estudiantes.info/ciencias_naturales/images/ballena-azul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86190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/>
          <a:lstStyle/>
          <a:p>
            <a:r>
              <a:rPr lang="es-MX" dirty="0"/>
              <a:t> La ballena de Groenlandia 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4983179"/>
          </a:xfrm>
        </p:spPr>
        <p:txBody>
          <a:bodyPr>
            <a:normAutofit/>
          </a:bodyPr>
          <a:lstStyle/>
          <a:p>
            <a:r>
              <a:rPr lang="es-MX" sz="1600" dirty="0" smtClean="0"/>
              <a:t>-CIRCULA EN LAS ALTAS LATITUDES DEL HEMIFERIO NORTE.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-EMIGRA HACIA EL NORTE EN PRIMAVERA Y HACIA EL SUR EN OTOÑO.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-MIDE DE 14 A 15 M. LAS EMBRAS SON MÁS GRANDES.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-SU PESO ES DE 60 A 70 TONELADAS.</a:t>
            </a:r>
            <a:endParaRPr lang="es-MX" sz="1600" dirty="0"/>
          </a:p>
        </p:txBody>
      </p:sp>
      <p:pic>
        <p:nvPicPr>
          <p:cNvPr id="5" name="4 Marcador de contenido" descr="Groenland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421484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/>
          <a:lstStyle/>
          <a:p>
            <a:r>
              <a:rPr lang="es-MX" dirty="0" err="1"/>
              <a:t>Eubalaena</a:t>
            </a:r>
            <a:r>
              <a:rPr lang="es-MX" dirty="0"/>
              <a:t> </a:t>
            </a:r>
            <a:r>
              <a:rPr lang="es-MX" dirty="0" err="1"/>
              <a:t>glacialis</a:t>
            </a:r>
            <a:r>
              <a:rPr lang="es-MX" dirty="0"/>
              <a:t> 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sz="1600" dirty="0" smtClean="0"/>
              <a:t>-M IDEN DE 13,5-17 </a:t>
            </a:r>
            <a:r>
              <a:rPr lang="es-MX" sz="1600" dirty="0"/>
              <a:t>(las hembras son más </a:t>
            </a:r>
            <a:r>
              <a:rPr lang="es-MX" sz="1600" dirty="0" smtClean="0"/>
              <a:t>grandes).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-PESAN DE 40 A 80 TONELADAS.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-SE ENCUENTRA EN NUEVA ESCOSIA EN EL VERANO Y EN FLORIDA EN EL INVIERNO. SU ESPACIO HISTOTICAMENTE A SIDO DESDE LAS AZORES HASTA GROENLANDIA.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 SOLO EXISTEN ALREDEDOR DE 300 .</a:t>
            </a:r>
            <a:endParaRPr lang="es-MX" sz="1600" dirty="0"/>
          </a:p>
          <a:p>
            <a:endParaRPr lang="es-MX" sz="1600" dirty="0"/>
          </a:p>
        </p:txBody>
      </p:sp>
      <p:pic>
        <p:nvPicPr>
          <p:cNvPr id="5" name="4 Marcador de contenido" descr="Eubalaena glacial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857232"/>
            <a:ext cx="51117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Ballena Franca del Pacífico Norte 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sz="1800" dirty="0"/>
          </a:p>
          <a:p>
            <a:r>
              <a:rPr lang="es-MX" sz="1800" dirty="0" smtClean="0"/>
              <a:t>-MIDEN  DE 13 A 18 m.</a:t>
            </a:r>
          </a:p>
          <a:p>
            <a:endParaRPr lang="es-MX" sz="1800" dirty="0" smtClean="0"/>
          </a:p>
          <a:p>
            <a:endParaRPr lang="es-MX" sz="1800" dirty="0"/>
          </a:p>
          <a:p>
            <a:r>
              <a:rPr lang="es-MX" sz="1800" dirty="0" smtClean="0"/>
              <a:t>-PESAN DE 40 A 80 TONELADAS.</a:t>
            </a:r>
          </a:p>
          <a:p>
            <a:endParaRPr lang="es-MX" sz="1800" dirty="0" smtClean="0"/>
          </a:p>
          <a:p>
            <a:endParaRPr lang="es-MX" sz="1800" dirty="0"/>
          </a:p>
          <a:p>
            <a:r>
              <a:rPr lang="es-MX" sz="1800" dirty="0" smtClean="0"/>
              <a:t>-VIVEN EN EL GOLFO DE ALAZKA Y CALIFORNIA</a:t>
            </a:r>
            <a:endParaRPr lang="es-MX" sz="1800" dirty="0"/>
          </a:p>
        </p:txBody>
      </p:sp>
      <p:pic>
        <p:nvPicPr>
          <p:cNvPr id="5" name="4 Marcador de contenido" descr="Ballena Franca del Pacífico Nor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Ballena franca austral 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sz="1600" dirty="0" smtClean="0"/>
              <a:t>-MIDE DE 13 A 16m. 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-PESAN DE 40 A 80 TONELADA.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-CIRCULA ENTRE LOS 20º SUR Y LOS 55º SUR.</a:t>
            </a:r>
          </a:p>
          <a:p>
            <a:endParaRPr lang="es-MX" sz="1600" dirty="0" smtClean="0"/>
          </a:p>
          <a:p>
            <a:endParaRPr lang="es-MX" sz="1600" dirty="0"/>
          </a:p>
          <a:p>
            <a:r>
              <a:rPr lang="es-MX" sz="1600" dirty="0" smtClean="0"/>
              <a:t>-SE ENCUENTRAN  EN LA REGIÓN AUSTRAL EN LAS COSTAS DE ÁFRICA, AMÉRICA DEL SUR Y LA ANTÁRTIDA.</a:t>
            </a:r>
            <a:endParaRPr lang="es-MX" sz="1600" dirty="0"/>
          </a:p>
        </p:txBody>
      </p:sp>
      <p:pic>
        <p:nvPicPr>
          <p:cNvPr id="5" name="4 Marcador de contenido" descr="Ballena franca austra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66726"/>
            <a:ext cx="5111750" cy="38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Ballena gris 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sz="1800" dirty="0"/>
          </a:p>
          <a:p>
            <a:r>
              <a:rPr lang="es-MX" sz="1800" dirty="0" smtClean="0"/>
              <a:t>-MIDEN DE 13 A 14 m.</a:t>
            </a:r>
          </a:p>
          <a:p>
            <a:endParaRPr lang="es-MX" sz="1800" dirty="0"/>
          </a:p>
          <a:p>
            <a:r>
              <a:rPr lang="es-MX" sz="1800" dirty="0" smtClean="0"/>
              <a:t>-SU PESO ES DE  14 A 35 TONELADA.</a:t>
            </a:r>
          </a:p>
          <a:p>
            <a:endParaRPr lang="es-MX" sz="1800" dirty="0"/>
          </a:p>
          <a:p>
            <a:r>
              <a:rPr lang="es-MX" sz="1800" dirty="0" smtClean="0"/>
              <a:t>-SE ENCUENTRA EN EL OCÉANO PACÍFICO NORTE EN COREA DESDE MÉXICO HASTA EL ESTRECHO DE BERING</a:t>
            </a:r>
            <a:endParaRPr lang="es-MX" sz="1800" dirty="0"/>
          </a:p>
        </p:txBody>
      </p:sp>
      <p:pic>
        <p:nvPicPr>
          <p:cNvPr id="5" name="4 Marcador de contenido" descr="Ballena gr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71546"/>
            <a:ext cx="39290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878</Words>
  <Application>Microsoft Office PowerPoint</Application>
  <PresentationFormat>Presentación en pantalla (4:3)</PresentationFormat>
  <Paragraphs>164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TIPOS DE BALLENAS</vt:lpstr>
      <vt:lpstr>  LAS GRANDES BALLENAS  </vt:lpstr>
      <vt:lpstr>Ballena franca austral  </vt:lpstr>
      <vt:lpstr>LA BALLENA AZUL</vt:lpstr>
      <vt:lpstr> La ballena de Groenlandia </vt:lpstr>
      <vt:lpstr>Eubalaena glacialis </vt:lpstr>
      <vt:lpstr> Ballena Franca del Pacífico Norte </vt:lpstr>
      <vt:lpstr>Ballena franca austral </vt:lpstr>
      <vt:lpstr> Ballena gris </vt:lpstr>
      <vt:lpstr>La ballena azul </vt:lpstr>
      <vt:lpstr> Rorcual común </vt:lpstr>
      <vt:lpstr>Ballena Sei </vt:lpstr>
      <vt:lpstr> La ballena de Bryde </vt:lpstr>
      <vt:lpstr> Ballena minke común </vt:lpstr>
      <vt:lpstr>La ballena minke antártica </vt:lpstr>
      <vt:lpstr> La ballena jorobada </vt:lpstr>
      <vt:lpstr>Cachalote </vt:lpstr>
      <vt:lpstr>ORCAS EN LA PATAGONIA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GRACIELA GONZALEZ O</dc:creator>
  <cp:lastModifiedBy>WANDA</cp:lastModifiedBy>
  <cp:revision>25</cp:revision>
  <dcterms:created xsi:type="dcterms:W3CDTF">2010-04-08T12:20:11Z</dcterms:created>
  <dcterms:modified xsi:type="dcterms:W3CDTF">2010-04-08T22:54:30Z</dcterms:modified>
</cp:coreProperties>
</file>