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LogoTransportado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04" y="357158"/>
            <a:ext cx="714380" cy="386956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285728" y="857224"/>
            <a:ext cx="1214446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FECHA: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1500174" y="857224"/>
            <a:ext cx="3929090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TIPO DE MANTENIMIENTO: PREVENTIVO (    ) CORRECTIVO (    )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5429264" y="857224"/>
            <a:ext cx="1143008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FOLIO: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12" name="11 Rectángulo"/>
          <p:cNvSpPr/>
          <p:nvPr/>
        </p:nvSpPr>
        <p:spPr>
          <a:xfrm>
            <a:off x="285728" y="1071538"/>
            <a:ext cx="4714908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DESCRIPCIÓN DE LAUNIDAD:</a:t>
            </a:r>
            <a:endParaRPr lang="es-MX" dirty="0"/>
          </a:p>
        </p:txBody>
      </p:sp>
      <p:sp>
        <p:nvSpPr>
          <p:cNvPr id="13" name="12 Rectángulo"/>
          <p:cNvSpPr/>
          <p:nvPr/>
        </p:nvSpPr>
        <p:spPr>
          <a:xfrm>
            <a:off x="5000636" y="1071538"/>
            <a:ext cx="1571636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PLACAS: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14" name="13 Rectángulo"/>
          <p:cNvSpPr/>
          <p:nvPr/>
        </p:nvSpPr>
        <p:spPr>
          <a:xfrm>
            <a:off x="285728" y="1285852"/>
            <a:ext cx="4714908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NOMBRE OPERADOR QUE ENTREGA: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15" name="14 Rectángulo"/>
          <p:cNvSpPr/>
          <p:nvPr/>
        </p:nvSpPr>
        <p:spPr>
          <a:xfrm>
            <a:off x="5000636" y="1285852"/>
            <a:ext cx="1571636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HORA:</a:t>
            </a:r>
            <a:endParaRPr lang="es-MX" dirty="0"/>
          </a:p>
        </p:txBody>
      </p:sp>
      <p:sp>
        <p:nvSpPr>
          <p:cNvPr id="16" name="15 Rectángulo"/>
          <p:cNvSpPr/>
          <p:nvPr/>
        </p:nvSpPr>
        <p:spPr>
          <a:xfrm>
            <a:off x="285728" y="1857356"/>
            <a:ext cx="6286544" cy="17145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DESCRIPCIÓN DEL TRABAJO A REALIZAR O POSIBLE FALLA: 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dirty="0" smtClean="0">
              <a:solidFill>
                <a:schemeClr val="tx1"/>
              </a:solidFill>
            </a:endParaRPr>
          </a:p>
          <a:p>
            <a:r>
              <a:rPr lang="es-MX" sz="900" b="1" dirty="0" smtClean="0">
                <a:solidFill>
                  <a:schemeClr val="tx1"/>
                </a:solidFill>
              </a:rPr>
              <a:t>NOTA</a:t>
            </a:r>
            <a:r>
              <a:rPr lang="es-MX" sz="900" dirty="0" smtClean="0">
                <a:solidFill>
                  <a:schemeClr val="tx1"/>
                </a:solidFill>
              </a:rPr>
              <a:t>: EN CASO DE FALLA SE SUGIERE QUE ESTA DESCRIPCIÓN SEA DICTADA POR EL OPERADOR QUE ENTREGA LA UNIDAD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285728" y="214282"/>
            <a:ext cx="928694" cy="64294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 redondeado"/>
          <p:cNvSpPr/>
          <p:nvPr/>
        </p:nvSpPr>
        <p:spPr>
          <a:xfrm>
            <a:off x="1214422" y="214282"/>
            <a:ext cx="4000528" cy="64294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TRANSPORTADORA DE CÁRDENAS S.A. DE C.V.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ORDEN DE SERVICIO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 PARA MANTENIMIENTO DE UNIDADES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5214950" y="214282"/>
            <a:ext cx="1357322" cy="64294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CÓDIGO: F-OP-001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FECHA: 15/04/2010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REVISIÓN: 0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85728" y="3571868"/>
            <a:ext cx="27146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SE CUENTA CON REFACCIONES: SI (     )   NO (     )</a:t>
            </a:r>
            <a:endParaRPr lang="es-MX" dirty="0"/>
          </a:p>
        </p:txBody>
      </p:sp>
      <p:sp>
        <p:nvSpPr>
          <p:cNvPr id="21" name="20 Rectángulo"/>
          <p:cNvSpPr/>
          <p:nvPr/>
        </p:nvSpPr>
        <p:spPr>
          <a:xfrm>
            <a:off x="3000372" y="3571868"/>
            <a:ext cx="3571900" cy="121444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TIPO DE TRABAJO A REALIZAR:</a:t>
            </a:r>
            <a:endParaRPr lang="es-MX" dirty="0" smtClean="0"/>
          </a:p>
          <a:p>
            <a:endParaRPr lang="es-MX" sz="10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22" name="21 Tabla"/>
          <p:cNvGraphicFramePr>
            <a:graphicFrameLocks noGrp="1"/>
          </p:cNvGraphicFramePr>
          <p:nvPr/>
        </p:nvGraphicFramePr>
        <p:xfrm>
          <a:off x="3143248" y="3857620"/>
          <a:ext cx="2428892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1357322"/>
              </a:tblGrid>
              <a:tr h="178595"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solidFill>
                            <a:schemeClr val="tx1"/>
                          </a:solidFill>
                        </a:rPr>
                        <a:t>MECÁNICO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800" dirty="0" smtClean="0">
                          <a:solidFill>
                            <a:schemeClr val="tx1"/>
                          </a:solidFill>
                        </a:rPr>
                        <a:t>(     )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8595">
                <a:tc>
                  <a:txBody>
                    <a:bodyPr/>
                    <a:lstStyle/>
                    <a:p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ELÉCTRICO</a:t>
                      </a:r>
                      <a:endParaRPr lang="es-MX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(     )</a:t>
                      </a:r>
                      <a:endParaRPr lang="es-MX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8595">
                <a:tc>
                  <a:txBody>
                    <a:bodyPr/>
                    <a:lstStyle/>
                    <a:p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HOJALATERÍA</a:t>
                      </a:r>
                      <a:endParaRPr lang="es-MX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(     )</a:t>
                      </a:r>
                      <a:endParaRPr lang="es-MX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8595">
                <a:tc>
                  <a:txBody>
                    <a:bodyPr/>
                    <a:lstStyle/>
                    <a:p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PINTURA</a:t>
                      </a:r>
                      <a:endParaRPr lang="es-MX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(     )</a:t>
                      </a:r>
                      <a:endParaRPr lang="es-MX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22 Rectángulo"/>
          <p:cNvSpPr/>
          <p:nvPr/>
        </p:nvSpPr>
        <p:spPr>
          <a:xfrm>
            <a:off x="285728" y="3786182"/>
            <a:ext cx="2714644" cy="10001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ORDEN DE TRABAJO ASIGNADA A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(NOMBRE MECÁNICO):</a:t>
            </a:r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FECHA DE ENTREGA ESTIMADA:</a:t>
            </a:r>
            <a:endParaRPr lang="es-MX" dirty="0"/>
          </a:p>
        </p:txBody>
      </p:sp>
      <p:sp>
        <p:nvSpPr>
          <p:cNvPr id="24" name="23 Rectángulo"/>
          <p:cNvSpPr/>
          <p:nvPr/>
        </p:nvSpPr>
        <p:spPr>
          <a:xfrm>
            <a:off x="285728" y="5000628"/>
            <a:ext cx="6286544" cy="214314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REQUISICIÓN DE REFACCIONES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285728" y="5214942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1.</a:t>
            </a:r>
            <a:endParaRPr lang="es-MX" dirty="0"/>
          </a:p>
        </p:txBody>
      </p:sp>
      <p:sp>
        <p:nvSpPr>
          <p:cNvPr id="26" name="25 Rectángulo"/>
          <p:cNvSpPr/>
          <p:nvPr/>
        </p:nvSpPr>
        <p:spPr>
          <a:xfrm>
            <a:off x="285728" y="5429256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2.</a:t>
            </a:r>
            <a:endParaRPr lang="es-MX" dirty="0"/>
          </a:p>
        </p:txBody>
      </p:sp>
      <p:sp>
        <p:nvSpPr>
          <p:cNvPr id="27" name="26 Rectángulo"/>
          <p:cNvSpPr/>
          <p:nvPr/>
        </p:nvSpPr>
        <p:spPr>
          <a:xfrm>
            <a:off x="285728" y="5643570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3.</a:t>
            </a:r>
            <a:endParaRPr lang="es-MX" dirty="0"/>
          </a:p>
        </p:txBody>
      </p:sp>
      <p:sp>
        <p:nvSpPr>
          <p:cNvPr id="28" name="27 Rectángulo"/>
          <p:cNvSpPr/>
          <p:nvPr/>
        </p:nvSpPr>
        <p:spPr>
          <a:xfrm>
            <a:off x="285728" y="5857884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4.</a:t>
            </a:r>
            <a:endParaRPr lang="es-MX" dirty="0"/>
          </a:p>
        </p:txBody>
      </p:sp>
      <p:sp>
        <p:nvSpPr>
          <p:cNvPr id="29" name="28 Rectángulo"/>
          <p:cNvSpPr/>
          <p:nvPr/>
        </p:nvSpPr>
        <p:spPr>
          <a:xfrm>
            <a:off x="285728" y="6072198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5.</a:t>
            </a:r>
            <a:endParaRPr lang="es-MX" dirty="0"/>
          </a:p>
        </p:txBody>
      </p:sp>
      <p:sp>
        <p:nvSpPr>
          <p:cNvPr id="30" name="29 Rectángulo"/>
          <p:cNvSpPr/>
          <p:nvPr/>
        </p:nvSpPr>
        <p:spPr>
          <a:xfrm>
            <a:off x="285728" y="6286512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6.</a:t>
            </a:r>
            <a:endParaRPr lang="es-MX" dirty="0"/>
          </a:p>
        </p:txBody>
      </p:sp>
      <p:sp>
        <p:nvSpPr>
          <p:cNvPr id="31" name="30 Rectángulo"/>
          <p:cNvSpPr/>
          <p:nvPr/>
        </p:nvSpPr>
        <p:spPr>
          <a:xfrm>
            <a:off x="285728" y="6500826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7.</a:t>
            </a:r>
            <a:endParaRPr lang="es-MX" dirty="0"/>
          </a:p>
        </p:txBody>
      </p:sp>
      <p:sp>
        <p:nvSpPr>
          <p:cNvPr id="32" name="31 Rectángulo"/>
          <p:cNvSpPr/>
          <p:nvPr/>
        </p:nvSpPr>
        <p:spPr>
          <a:xfrm>
            <a:off x="285728" y="6715140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8.</a:t>
            </a:r>
            <a:endParaRPr lang="es-MX" dirty="0"/>
          </a:p>
        </p:txBody>
      </p:sp>
      <p:sp>
        <p:nvSpPr>
          <p:cNvPr id="33" name="32 Rectángulo"/>
          <p:cNvSpPr/>
          <p:nvPr/>
        </p:nvSpPr>
        <p:spPr>
          <a:xfrm>
            <a:off x="285728" y="4786314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ORDEN DE TRABAJO PARA: TALLER MECÁNICO (     )    AUXILIO EN EL CAMINO   (     )</a:t>
            </a:r>
            <a:endParaRPr lang="es-MX" dirty="0"/>
          </a:p>
        </p:txBody>
      </p:sp>
      <p:sp>
        <p:nvSpPr>
          <p:cNvPr id="43" name="42 Rectángulo"/>
          <p:cNvSpPr/>
          <p:nvPr/>
        </p:nvSpPr>
        <p:spPr>
          <a:xfrm>
            <a:off x="285728" y="6929454"/>
            <a:ext cx="3071834" cy="164307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SEGUIMIENTO A LA ORDEN DE TRABAJO: 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s-MX" sz="1000" dirty="0" smtClean="0">
                <a:solidFill>
                  <a:schemeClr val="tx1"/>
                </a:solidFill>
              </a:rPr>
              <a:t>  Orden detenida por falta de refacciones</a:t>
            </a:r>
          </a:p>
          <a:p>
            <a:pPr>
              <a:buAutoNum type="arabicPeriod"/>
            </a:pPr>
            <a:r>
              <a:rPr lang="es-MX" sz="1000" dirty="0" smtClean="0">
                <a:solidFill>
                  <a:schemeClr val="tx1"/>
                </a:solidFill>
              </a:rPr>
              <a:t>  Orden en proceso</a:t>
            </a:r>
          </a:p>
          <a:p>
            <a:pPr marL="228600" indent="-228600"/>
            <a:r>
              <a:rPr lang="es-MX" sz="1000" dirty="0" smtClean="0">
                <a:solidFill>
                  <a:schemeClr val="tx1"/>
                </a:solidFill>
              </a:rPr>
              <a:t>3.  Orden no autorizada para su reparación</a:t>
            </a:r>
          </a:p>
          <a:p>
            <a:pPr marL="342900" indent="-342900"/>
            <a:r>
              <a:rPr lang="es-MX" sz="1000" dirty="0" smtClean="0">
                <a:solidFill>
                  <a:schemeClr val="tx1"/>
                </a:solidFill>
              </a:rPr>
              <a:t>4.  Orden terminada </a:t>
            </a:r>
          </a:p>
          <a:p>
            <a:pPr marL="342900" indent="-342900"/>
            <a:endParaRPr lang="es-MX" sz="1000" b="1" dirty="0">
              <a:solidFill>
                <a:schemeClr val="tx1"/>
              </a:solidFill>
            </a:endParaRPr>
          </a:p>
          <a:p>
            <a:pPr marL="342900" indent="-342900"/>
            <a:r>
              <a:rPr lang="es-MX" sz="1000" b="1" dirty="0" smtClean="0">
                <a:solidFill>
                  <a:schemeClr val="tx1"/>
                </a:solidFill>
              </a:rPr>
              <a:t>Fecha de entrega: </a:t>
            </a:r>
          </a:p>
          <a:p>
            <a:pPr marL="342900" indent="-342900"/>
            <a:r>
              <a:rPr lang="es-MX" sz="1000" b="1" dirty="0" smtClean="0">
                <a:solidFill>
                  <a:schemeClr val="tx1"/>
                </a:solidFill>
              </a:rPr>
              <a:t>Diferencia en días: </a:t>
            </a:r>
          </a:p>
          <a:p>
            <a:pPr marL="342900" indent="-342900"/>
            <a:r>
              <a:rPr lang="es-MX" sz="900" i="1" dirty="0" smtClean="0">
                <a:solidFill>
                  <a:schemeClr val="tx1"/>
                </a:solidFill>
              </a:rPr>
              <a:t>(Anotar la diferencia en días con la fecha de recepción)  </a:t>
            </a:r>
            <a:endParaRPr lang="es-MX" sz="900" i="1" dirty="0"/>
          </a:p>
        </p:txBody>
      </p:sp>
      <p:sp>
        <p:nvSpPr>
          <p:cNvPr id="44" name="43 Rectángulo"/>
          <p:cNvSpPr/>
          <p:nvPr/>
        </p:nvSpPr>
        <p:spPr>
          <a:xfrm>
            <a:off x="285728" y="8572528"/>
            <a:ext cx="3071834" cy="35719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REVISO</a:t>
            </a: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JEFE DE TALLER MECÁNICO</a:t>
            </a:r>
            <a:endParaRPr lang="es-MX" dirty="0"/>
          </a:p>
        </p:txBody>
      </p:sp>
      <p:sp>
        <p:nvSpPr>
          <p:cNvPr id="45" name="44 Rectángulo"/>
          <p:cNvSpPr/>
          <p:nvPr/>
        </p:nvSpPr>
        <p:spPr>
          <a:xfrm>
            <a:off x="3357562" y="8572528"/>
            <a:ext cx="3214710" cy="35719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AUTORIZO</a:t>
            </a: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GERENTE GENERAL</a:t>
            </a:r>
            <a:endParaRPr lang="es-MX" dirty="0"/>
          </a:p>
        </p:txBody>
      </p:sp>
      <p:sp>
        <p:nvSpPr>
          <p:cNvPr id="46" name="45 Rectángulo"/>
          <p:cNvSpPr/>
          <p:nvPr/>
        </p:nvSpPr>
        <p:spPr>
          <a:xfrm>
            <a:off x="285728" y="1500166"/>
            <a:ext cx="6286544" cy="35719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LA ORDEN DE TRABAJO SE PUEDE ATENDER INTERNAMENTE:  SI (    )  NO (     ) En caso de que no se pueda atender rellenar el campo T.O.T. (Trabajos en otros talleres)</a:t>
            </a:r>
            <a:endParaRPr lang="es-MX" dirty="0"/>
          </a:p>
        </p:txBody>
      </p:sp>
      <p:sp>
        <p:nvSpPr>
          <p:cNvPr id="47" name="46 Rectángulo"/>
          <p:cNvSpPr/>
          <p:nvPr/>
        </p:nvSpPr>
        <p:spPr>
          <a:xfrm>
            <a:off x="3357562" y="6929454"/>
            <a:ext cx="3214710" cy="10001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T.O.T. (Trabajos en otros Talleres):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Nombre del  Taller Proveedor Autorizado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r>
              <a:rPr lang="es-MX" sz="1000" dirty="0" smtClean="0">
                <a:solidFill>
                  <a:schemeClr val="tx1"/>
                </a:solidFill>
              </a:rPr>
              <a:t>Fecha de entrega al Proveedor: 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Fecha recepción por el Proveedor:</a:t>
            </a:r>
            <a:endParaRPr lang="es-MX" dirty="0"/>
          </a:p>
        </p:txBody>
      </p:sp>
      <p:sp>
        <p:nvSpPr>
          <p:cNvPr id="48" name="47 Rectángulo"/>
          <p:cNvSpPr/>
          <p:nvPr/>
        </p:nvSpPr>
        <p:spPr>
          <a:xfrm>
            <a:off x="3429000" y="7286644"/>
            <a:ext cx="2928958" cy="2762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dirty="0"/>
          </a:p>
        </p:txBody>
      </p:sp>
      <p:sp>
        <p:nvSpPr>
          <p:cNvPr id="49" name="48 Rectángulo"/>
          <p:cNvSpPr/>
          <p:nvPr/>
        </p:nvSpPr>
        <p:spPr>
          <a:xfrm>
            <a:off x="2857496" y="6929454"/>
            <a:ext cx="500066" cy="100013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s-MX" sz="1000" dirty="0" smtClean="0">
              <a:solidFill>
                <a:schemeClr val="tx1"/>
              </a:solidFill>
            </a:endParaRPr>
          </a:p>
          <a:p>
            <a:endParaRPr lang="es-MX" sz="1000" dirty="0">
              <a:solidFill>
                <a:schemeClr val="tx1"/>
              </a:solidFill>
            </a:endParaRPr>
          </a:p>
          <a:p>
            <a:r>
              <a:rPr lang="es-MX" sz="1000" dirty="0" smtClean="0">
                <a:solidFill>
                  <a:schemeClr val="tx1"/>
                </a:solidFill>
              </a:rPr>
              <a:t>(    )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(    )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(    )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(    )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3357562" y="7929586"/>
            <a:ext cx="3214710" cy="64294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PEGAR EN UN LUGAR VISIBLE ESTA ORDEN DE TRABAJO DURANTE EL TIEMPO QUE LA UNIDAD PERMANEZCA EN EL TALLER MECÁNICO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300</Words>
  <Application>Microsoft Office PowerPoint</Application>
  <PresentationFormat>Presentación en pantalla (4:3)</PresentationFormat>
  <Paragraphs>77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JoseAlberto</dc:creator>
  <cp:lastModifiedBy>JoseAlberto</cp:lastModifiedBy>
  <cp:revision>22</cp:revision>
  <dcterms:created xsi:type="dcterms:W3CDTF">2010-04-16T00:08:27Z</dcterms:created>
  <dcterms:modified xsi:type="dcterms:W3CDTF">2010-04-16T03:20:35Z</dcterms:modified>
</cp:coreProperties>
</file>