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3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DADD9-9ECD-4A47-853D-8F3501FBD89D}" type="datetimeFigureOut">
              <a:rPr lang="es-MX" smtClean="0"/>
              <a:pPr/>
              <a:t>15/04/2010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A2C53-A011-4066-A15F-06F23C73A2ED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39 Imagen" descr="LogoTransportad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04" y="5000628"/>
            <a:ext cx="714380" cy="386956"/>
          </a:xfrm>
          <a:prstGeom prst="rect">
            <a:avLst/>
          </a:prstGeom>
        </p:spPr>
      </p:pic>
      <p:sp>
        <p:nvSpPr>
          <p:cNvPr id="41" name="40 Rectángulo"/>
          <p:cNvSpPr/>
          <p:nvPr/>
        </p:nvSpPr>
        <p:spPr>
          <a:xfrm>
            <a:off x="285728" y="5500694"/>
            <a:ext cx="135732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FECHA: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42" name="41 Rectángulo"/>
          <p:cNvSpPr/>
          <p:nvPr/>
        </p:nvSpPr>
        <p:spPr>
          <a:xfrm>
            <a:off x="5429264" y="5500694"/>
            <a:ext cx="1143008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FOLIO: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51" name="50 Rectángulo"/>
          <p:cNvSpPr/>
          <p:nvPr/>
        </p:nvSpPr>
        <p:spPr>
          <a:xfrm>
            <a:off x="285728" y="5715008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ESTADO DE LA LLANTA A CAMBIO O REPARACIÓN: (    ) BUENO   (    ) REGULAR   (    ) MALO</a:t>
            </a:r>
            <a:endParaRPr lang="es-MX" dirty="0"/>
          </a:p>
        </p:txBody>
      </p:sp>
      <p:sp>
        <p:nvSpPr>
          <p:cNvPr id="53" name="52 Rectángulo"/>
          <p:cNvSpPr/>
          <p:nvPr/>
        </p:nvSpPr>
        <p:spPr>
          <a:xfrm>
            <a:off x="285728" y="5929322"/>
            <a:ext cx="4714908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NOMBRE OPERADOR QUE SOLICITA: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54" name="53 Rectángulo"/>
          <p:cNvSpPr/>
          <p:nvPr/>
        </p:nvSpPr>
        <p:spPr>
          <a:xfrm>
            <a:off x="5000636" y="5929322"/>
            <a:ext cx="157163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HORA:</a:t>
            </a:r>
            <a:endParaRPr lang="es-MX" dirty="0"/>
          </a:p>
        </p:txBody>
      </p:sp>
      <p:sp>
        <p:nvSpPr>
          <p:cNvPr id="55" name="54 Rectángulo redondeado"/>
          <p:cNvSpPr/>
          <p:nvPr/>
        </p:nvSpPr>
        <p:spPr>
          <a:xfrm>
            <a:off x="285728" y="4857752"/>
            <a:ext cx="928694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55 Rectángulo redondeado"/>
          <p:cNvSpPr/>
          <p:nvPr/>
        </p:nvSpPr>
        <p:spPr>
          <a:xfrm>
            <a:off x="1214422" y="4857752"/>
            <a:ext cx="4000528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TRANSPORTADORA DE CÁRDENAS S.A. DE C.V.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SOLICITUD DE REPARACIÓN O ADQUISICIÓN DE LLANTAS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57" name="56 Rectángulo redondeado"/>
          <p:cNvSpPr/>
          <p:nvPr/>
        </p:nvSpPr>
        <p:spPr>
          <a:xfrm>
            <a:off x="5214950" y="4857752"/>
            <a:ext cx="1357322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CÓDIGO: F-OP-002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FECHA: 15/04/2010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REVISIÓN: 0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58" name="57 Rectángulo"/>
          <p:cNvSpPr/>
          <p:nvPr/>
        </p:nvSpPr>
        <p:spPr>
          <a:xfrm>
            <a:off x="285728" y="7643834"/>
            <a:ext cx="3071834" cy="3571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REVISO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JEFE DE COMPRAS</a:t>
            </a:r>
            <a:endParaRPr lang="es-MX" dirty="0"/>
          </a:p>
        </p:txBody>
      </p:sp>
      <p:sp>
        <p:nvSpPr>
          <p:cNvPr id="59" name="58 Rectángulo"/>
          <p:cNvSpPr/>
          <p:nvPr/>
        </p:nvSpPr>
        <p:spPr>
          <a:xfrm>
            <a:off x="3357562" y="7643834"/>
            <a:ext cx="3214710" cy="3571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AUTORIZO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GERENTE GENERAL</a:t>
            </a:r>
            <a:endParaRPr lang="es-MX" dirty="0"/>
          </a:p>
        </p:txBody>
      </p:sp>
      <p:sp>
        <p:nvSpPr>
          <p:cNvPr id="60" name="59 Rectángulo"/>
          <p:cNvSpPr/>
          <p:nvPr/>
        </p:nvSpPr>
        <p:spPr>
          <a:xfrm>
            <a:off x="285728" y="6143636"/>
            <a:ext cx="1571636" cy="7143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CAUSAS DEL CAMBIO: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 DESGASTE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PONCHADURA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61" name="60 Rectángulo"/>
          <p:cNvSpPr/>
          <p:nvPr/>
        </p:nvSpPr>
        <p:spPr>
          <a:xfrm>
            <a:off x="3500438" y="7072330"/>
            <a:ext cx="3071834" cy="57150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PROFUNDIDAD DEL DIBUJO DE LA LLANTA A CAMBIO: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_________________________________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62" name="61 Rectángulo"/>
          <p:cNvSpPr/>
          <p:nvPr/>
        </p:nvSpPr>
        <p:spPr>
          <a:xfrm>
            <a:off x="3500438" y="6143636"/>
            <a:ext cx="3071834" cy="92869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DESCRIPCIÓN DE LA LLANTA A REPARACIÓN O CAMBIO: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MARCA: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MEDIDA: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MODELO: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63" name="62 Rectángulo"/>
          <p:cNvSpPr/>
          <p:nvPr/>
        </p:nvSpPr>
        <p:spPr>
          <a:xfrm>
            <a:off x="285728" y="6858016"/>
            <a:ext cx="3214710" cy="7858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(*) PROVEEDOR AUTORIZADO PARA REPARACIÓN: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FECHA DE ENTREGA: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FECHA RECEPCIÓN: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64" name="63 Rectángulo"/>
          <p:cNvSpPr/>
          <p:nvPr/>
        </p:nvSpPr>
        <p:spPr>
          <a:xfrm>
            <a:off x="1857364" y="6143636"/>
            <a:ext cx="1643074" cy="7143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SOLICITUD APLICA: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 ORDEN DE REPARACIÓN (*)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RENOVACIÓN TOTAL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65" name="64 Rectángulo"/>
          <p:cNvSpPr/>
          <p:nvPr/>
        </p:nvSpPr>
        <p:spPr>
          <a:xfrm>
            <a:off x="1643050" y="5500694"/>
            <a:ext cx="378621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DESCRIPCIÓN DE LA UNIDAD/CENTRO DE COSTOS:</a:t>
            </a:r>
            <a:r>
              <a:rPr lang="es-MX" dirty="0" smtClean="0"/>
              <a:t>A</a:t>
            </a:r>
            <a:endParaRPr lang="es-MX" dirty="0"/>
          </a:p>
        </p:txBody>
      </p:sp>
      <p:pic>
        <p:nvPicPr>
          <p:cNvPr id="66" name="65 Imagen" descr="LogoTransportado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04" y="642910"/>
            <a:ext cx="714380" cy="386956"/>
          </a:xfrm>
          <a:prstGeom prst="rect">
            <a:avLst/>
          </a:prstGeom>
        </p:spPr>
      </p:pic>
      <p:sp>
        <p:nvSpPr>
          <p:cNvPr id="67" name="66 Rectángulo"/>
          <p:cNvSpPr/>
          <p:nvPr/>
        </p:nvSpPr>
        <p:spPr>
          <a:xfrm>
            <a:off x="285728" y="1142976"/>
            <a:ext cx="1357322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FECHA: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68" name="67 Rectángulo"/>
          <p:cNvSpPr/>
          <p:nvPr/>
        </p:nvSpPr>
        <p:spPr>
          <a:xfrm>
            <a:off x="5429264" y="1142976"/>
            <a:ext cx="1143008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FOLIO: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69" name="68 Rectángulo"/>
          <p:cNvSpPr/>
          <p:nvPr/>
        </p:nvSpPr>
        <p:spPr>
          <a:xfrm>
            <a:off x="285728" y="1357290"/>
            <a:ext cx="628654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ESTADO DE LA LLANTA A CAMBIO O REPARACIÓN: (    ) BUENO   (    ) REGULAR   (    ) MALO</a:t>
            </a:r>
            <a:endParaRPr lang="es-MX" dirty="0"/>
          </a:p>
        </p:txBody>
      </p:sp>
      <p:sp>
        <p:nvSpPr>
          <p:cNvPr id="70" name="69 Rectángulo"/>
          <p:cNvSpPr/>
          <p:nvPr/>
        </p:nvSpPr>
        <p:spPr>
          <a:xfrm>
            <a:off x="285728" y="1571604"/>
            <a:ext cx="4714908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NOMBRE OPERADOR QUE SOLICITA: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71" name="70 Rectángulo"/>
          <p:cNvSpPr/>
          <p:nvPr/>
        </p:nvSpPr>
        <p:spPr>
          <a:xfrm>
            <a:off x="5000636" y="1571604"/>
            <a:ext cx="1571636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HORA:</a:t>
            </a:r>
            <a:endParaRPr lang="es-MX" dirty="0"/>
          </a:p>
        </p:txBody>
      </p:sp>
      <p:sp>
        <p:nvSpPr>
          <p:cNvPr id="72" name="71 Rectángulo redondeado"/>
          <p:cNvSpPr/>
          <p:nvPr/>
        </p:nvSpPr>
        <p:spPr>
          <a:xfrm>
            <a:off x="285728" y="500034"/>
            <a:ext cx="928694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3" name="72 Rectángulo redondeado"/>
          <p:cNvSpPr/>
          <p:nvPr/>
        </p:nvSpPr>
        <p:spPr>
          <a:xfrm>
            <a:off x="1214422" y="500034"/>
            <a:ext cx="4000528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</a:rPr>
              <a:t>TRANSPORTADORA DE CÁRDENAS S.A. DE C.V.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SOLICITUD DE REPARACIÓN O ADQUISICIÓN DE LLANTAS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74" name="73 Rectángulo redondeado"/>
          <p:cNvSpPr/>
          <p:nvPr/>
        </p:nvSpPr>
        <p:spPr>
          <a:xfrm>
            <a:off x="5214950" y="500034"/>
            <a:ext cx="1357322" cy="642942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CÓDIGO: F-OP-002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FECHA: 15/04/2010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REVISIÓN: 0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285728" y="3286116"/>
            <a:ext cx="3071834" cy="3571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REVISO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JEFE DE COMPRAS</a:t>
            </a:r>
            <a:endParaRPr lang="es-MX" dirty="0"/>
          </a:p>
        </p:txBody>
      </p:sp>
      <p:sp>
        <p:nvSpPr>
          <p:cNvPr id="76" name="75 Rectángulo"/>
          <p:cNvSpPr/>
          <p:nvPr/>
        </p:nvSpPr>
        <p:spPr>
          <a:xfrm>
            <a:off x="3357562" y="3286116"/>
            <a:ext cx="3214710" cy="35719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AUTORIZO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GERENTE GENERAL</a:t>
            </a:r>
            <a:endParaRPr lang="es-MX" dirty="0"/>
          </a:p>
        </p:txBody>
      </p:sp>
      <p:sp>
        <p:nvSpPr>
          <p:cNvPr id="77" name="76 Rectángulo"/>
          <p:cNvSpPr/>
          <p:nvPr/>
        </p:nvSpPr>
        <p:spPr>
          <a:xfrm>
            <a:off x="285728" y="1785918"/>
            <a:ext cx="1571636" cy="7143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CAUSAS DEL CAMBIO: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 DESGASTE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PONCHADURA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78" name="77 Rectángulo"/>
          <p:cNvSpPr/>
          <p:nvPr/>
        </p:nvSpPr>
        <p:spPr>
          <a:xfrm>
            <a:off x="3500438" y="2714612"/>
            <a:ext cx="3071834" cy="57150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PROFUNDIDAD DEL DIBUJO DE LA LLANTA A CAMBIO: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_________________________________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79" name="78 Rectángulo"/>
          <p:cNvSpPr/>
          <p:nvPr/>
        </p:nvSpPr>
        <p:spPr>
          <a:xfrm>
            <a:off x="3500438" y="1785918"/>
            <a:ext cx="3071834" cy="92869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DESCRIPCIÓN DE LA LLANTA A REPARACIÓN O CAMBIO: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MARCA: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MEDIDA:</a:t>
            </a:r>
          </a:p>
          <a:p>
            <a:r>
              <a:rPr lang="es-MX" sz="1000" dirty="0" smtClean="0">
                <a:solidFill>
                  <a:schemeClr val="tx1"/>
                </a:solidFill>
              </a:rPr>
              <a:t>MODELO: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80" name="79 Rectángulo"/>
          <p:cNvSpPr/>
          <p:nvPr/>
        </p:nvSpPr>
        <p:spPr>
          <a:xfrm>
            <a:off x="285728" y="2500298"/>
            <a:ext cx="3214710" cy="78581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(*) PROVEEDOR AUTORIZADO PARA REPARACIÓN:</a:t>
            </a:r>
          </a:p>
          <a:p>
            <a:endParaRPr lang="es-MX" sz="1000" b="1" dirty="0">
              <a:solidFill>
                <a:schemeClr val="tx1"/>
              </a:solidFill>
            </a:endParaRPr>
          </a:p>
          <a:p>
            <a:r>
              <a:rPr lang="es-MX" sz="1000" b="1" dirty="0" smtClean="0">
                <a:solidFill>
                  <a:schemeClr val="tx1"/>
                </a:solidFill>
              </a:rPr>
              <a:t>FECHA DE ENTREGA: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FECHA RECEPCIÓN: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81" name="80 Rectángulo"/>
          <p:cNvSpPr/>
          <p:nvPr/>
        </p:nvSpPr>
        <p:spPr>
          <a:xfrm>
            <a:off x="1857364" y="1785918"/>
            <a:ext cx="1643074" cy="7143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SOLICITUD APLICA: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 ORDEN DE REPARACIÓN (*)</a:t>
            </a:r>
          </a:p>
          <a:p>
            <a:r>
              <a:rPr lang="es-MX" sz="1000" b="1" dirty="0" smtClean="0">
                <a:solidFill>
                  <a:schemeClr val="tx1"/>
                </a:solidFill>
              </a:rPr>
              <a:t>(     ) RENOVACIÓN TOTAL</a:t>
            </a:r>
          </a:p>
          <a:p>
            <a:endParaRPr lang="es-MX" sz="1000" b="1" dirty="0" smtClean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82" name="81 Rectángulo"/>
          <p:cNvSpPr/>
          <p:nvPr/>
        </p:nvSpPr>
        <p:spPr>
          <a:xfrm>
            <a:off x="1643050" y="1142976"/>
            <a:ext cx="3786214" cy="21431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000" b="1" dirty="0" smtClean="0">
                <a:solidFill>
                  <a:schemeClr val="tx1"/>
                </a:solidFill>
              </a:rPr>
              <a:t>DESCRIPCIÓN DE LA UNIDAD/CENTRO DE COSTOS: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83" name="82 CuadroTexto"/>
          <p:cNvSpPr txBox="1"/>
          <p:nvPr/>
        </p:nvSpPr>
        <p:spPr>
          <a:xfrm>
            <a:off x="285729" y="4000496"/>
            <a:ext cx="64294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NOTA</a:t>
            </a:r>
            <a:r>
              <a:rPr lang="es-MX" sz="1100" dirty="0" smtClean="0"/>
              <a:t>: Los datos de esta solicitud deben ser capturadas en la base de datos  BD-OP-001</a:t>
            </a:r>
            <a:endParaRPr lang="es-MX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264</Words>
  <Application>Microsoft Office PowerPoint</Application>
  <PresentationFormat>Presentación en pantalla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JoseAlberto</dc:creator>
  <cp:lastModifiedBy>JoseAlberto</cp:lastModifiedBy>
  <cp:revision>22</cp:revision>
  <dcterms:created xsi:type="dcterms:W3CDTF">2010-04-16T00:08:27Z</dcterms:created>
  <dcterms:modified xsi:type="dcterms:W3CDTF">2010-04-16T03:19:47Z</dcterms:modified>
</cp:coreProperties>
</file>