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10" y="10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DADD9-9ECD-4A47-853D-8F3501FBD89D}" type="datetimeFigureOut">
              <a:rPr lang="es-MX" smtClean="0"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2C53-A011-4066-A15F-06F23C73A2E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LogoTransportado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3" y="267869"/>
            <a:ext cx="714380" cy="290217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357159" y="642918"/>
            <a:ext cx="1500197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FECHA: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1857357" y="642918"/>
            <a:ext cx="1571635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UNIDAD: 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16" name="15 Rectángulo"/>
          <p:cNvSpPr/>
          <p:nvPr/>
        </p:nvSpPr>
        <p:spPr>
          <a:xfrm>
            <a:off x="357159" y="1285860"/>
            <a:ext cx="2214577" cy="128588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TIPO DE COMBUSTIBLE SOLICITADO: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DIESEL  (    ) GASOLINA    (     ) GAS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CANTIDAD: _________LTS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357159" y="160711"/>
            <a:ext cx="1071569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 redondeado"/>
          <p:cNvSpPr/>
          <p:nvPr/>
        </p:nvSpPr>
        <p:spPr>
          <a:xfrm>
            <a:off x="1428729" y="160711"/>
            <a:ext cx="1714511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VALE DE COMBUSTIBLE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3143240" y="160711"/>
            <a:ext cx="1285883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900" b="1" dirty="0" smtClean="0">
                <a:solidFill>
                  <a:schemeClr val="tx1"/>
                </a:solidFill>
              </a:rPr>
              <a:t>CÓDIGO: F-OP-003</a:t>
            </a:r>
          </a:p>
          <a:p>
            <a:r>
              <a:rPr lang="es-MX" sz="900" b="1" dirty="0" smtClean="0">
                <a:solidFill>
                  <a:schemeClr val="tx1"/>
                </a:solidFill>
              </a:rPr>
              <a:t>FECHA: 01/04/2010</a:t>
            </a:r>
          </a:p>
          <a:p>
            <a:r>
              <a:rPr lang="es-MX" sz="900" b="1" dirty="0" smtClean="0">
                <a:solidFill>
                  <a:schemeClr val="tx1"/>
                </a:solidFill>
              </a:rPr>
              <a:t>REVISIÓN: 0</a:t>
            </a:r>
            <a:endParaRPr lang="es-MX" sz="900" b="1" dirty="0">
              <a:solidFill>
                <a:schemeClr val="tx1"/>
              </a:solidFill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357158" y="857232"/>
            <a:ext cx="307183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NOMBRE OPERADOR: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37" name="36 Rectángulo"/>
          <p:cNvSpPr/>
          <p:nvPr/>
        </p:nvSpPr>
        <p:spPr>
          <a:xfrm>
            <a:off x="2571736" y="1285860"/>
            <a:ext cx="1857389" cy="128588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LECTURA ANTERIOR ODOMETRO: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LECTURA ACTUAL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ODOMETRO: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DIFERENCIA KMS: 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3428993" y="642918"/>
            <a:ext cx="1000132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FOLIO:</a:t>
            </a:r>
            <a:endParaRPr lang="es-MX" dirty="0"/>
          </a:p>
        </p:txBody>
      </p:sp>
      <p:sp>
        <p:nvSpPr>
          <p:cNvPr id="39" name="38 Rectángulo"/>
          <p:cNvSpPr/>
          <p:nvPr/>
        </p:nvSpPr>
        <p:spPr>
          <a:xfrm>
            <a:off x="357158" y="2571744"/>
            <a:ext cx="2214578" cy="2857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SOLICITA</a:t>
            </a:r>
            <a:endParaRPr lang="es-MX" dirty="0"/>
          </a:p>
        </p:txBody>
      </p:sp>
      <p:sp>
        <p:nvSpPr>
          <p:cNvPr id="40" name="39 Rectángulo"/>
          <p:cNvSpPr/>
          <p:nvPr/>
        </p:nvSpPr>
        <p:spPr>
          <a:xfrm>
            <a:off x="2571736" y="2571744"/>
            <a:ext cx="1857388" cy="2857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AUTORIZA</a:t>
            </a:r>
            <a:endParaRPr lang="es-MX" dirty="0"/>
          </a:p>
        </p:txBody>
      </p:sp>
      <p:sp>
        <p:nvSpPr>
          <p:cNvPr id="41" name="40 Rectángulo"/>
          <p:cNvSpPr/>
          <p:nvPr/>
        </p:nvSpPr>
        <p:spPr>
          <a:xfrm>
            <a:off x="3428992" y="857232"/>
            <a:ext cx="1000132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HORA:</a:t>
            </a:r>
            <a:endParaRPr lang="es-MX" dirty="0"/>
          </a:p>
        </p:txBody>
      </p:sp>
      <p:sp>
        <p:nvSpPr>
          <p:cNvPr id="42" name="41 Rectángulo"/>
          <p:cNvSpPr/>
          <p:nvPr/>
        </p:nvSpPr>
        <p:spPr>
          <a:xfrm>
            <a:off x="357158" y="1071546"/>
            <a:ext cx="4071966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LUGAR DE LA SOLICITUD: (    ) BASE    (     ) EN OPERACIÓN</a:t>
            </a:r>
            <a:endParaRPr lang="es-MX" dirty="0"/>
          </a:p>
        </p:txBody>
      </p:sp>
      <p:pic>
        <p:nvPicPr>
          <p:cNvPr id="52" name="51 Imagen" descr="LogoTransportado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1" y="267869"/>
            <a:ext cx="714380" cy="290217"/>
          </a:xfrm>
          <a:prstGeom prst="rect">
            <a:avLst/>
          </a:prstGeom>
        </p:spPr>
      </p:pic>
      <p:sp>
        <p:nvSpPr>
          <p:cNvPr id="53" name="52 Rectángulo"/>
          <p:cNvSpPr/>
          <p:nvPr/>
        </p:nvSpPr>
        <p:spPr>
          <a:xfrm>
            <a:off x="4714877" y="642918"/>
            <a:ext cx="1500197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FECHA: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54" name="53 Rectángulo"/>
          <p:cNvSpPr/>
          <p:nvPr/>
        </p:nvSpPr>
        <p:spPr>
          <a:xfrm>
            <a:off x="6215075" y="642918"/>
            <a:ext cx="1571635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UNIDAD: 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55" name="54 Rectángulo"/>
          <p:cNvSpPr/>
          <p:nvPr/>
        </p:nvSpPr>
        <p:spPr>
          <a:xfrm>
            <a:off x="4714877" y="1285860"/>
            <a:ext cx="2214577" cy="128588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TIPO DE COMBUSTIBLE SOLICITADO: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DIESEL  (    ) GASOLINA    (     ) GAS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CANTIDAD: _________LTS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</p:txBody>
      </p:sp>
      <p:sp>
        <p:nvSpPr>
          <p:cNvPr id="56" name="55 Rectángulo redondeado"/>
          <p:cNvSpPr/>
          <p:nvPr/>
        </p:nvSpPr>
        <p:spPr>
          <a:xfrm>
            <a:off x="4714877" y="160711"/>
            <a:ext cx="1071569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56 Rectángulo redondeado"/>
          <p:cNvSpPr/>
          <p:nvPr/>
        </p:nvSpPr>
        <p:spPr>
          <a:xfrm>
            <a:off x="5786447" y="160711"/>
            <a:ext cx="1714511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VALE DE COMBUSTIBLE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58" name="57 Rectángulo redondeado"/>
          <p:cNvSpPr/>
          <p:nvPr/>
        </p:nvSpPr>
        <p:spPr>
          <a:xfrm>
            <a:off x="7500958" y="160711"/>
            <a:ext cx="1285883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900" b="1" dirty="0" smtClean="0">
                <a:solidFill>
                  <a:schemeClr val="tx1"/>
                </a:solidFill>
              </a:rPr>
              <a:t>CÓDIGO: F-OP-003</a:t>
            </a:r>
          </a:p>
          <a:p>
            <a:r>
              <a:rPr lang="es-MX" sz="900" b="1" dirty="0" smtClean="0">
                <a:solidFill>
                  <a:schemeClr val="tx1"/>
                </a:solidFill>
              </a:rPr>
              <a:t>FECHA: 01/04/2010</a:t>
            </a:r>
          </a:p>
          <a:p>
            <a:r>
              <a:rPr lang="es-MX" sz="900" b="1" dirty="0" smtClean="0">
                <a:solidFill>
                  <a:schemeClr val="tx1"/>
                </a:solidFill>
              </a:rPr>
              <a:t>REVISIÓN: 0</a:t>
            </a:r>
            <a:endParaRPr lang="es-MX" sz="900" b="1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4714876" y="857232"/>
            <a:ext cx="307183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NOMBRE OPERADOR: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60" name="59 Rectángulo"/>
          <p:cNvSpPr/>
          <p:nvPr/>
        </p:nvSpPr>
        <p:spPr>
          <a:xfrm>
            <a:off x="6929454" y="1285860"/>
            <a:ext cx="1857389" cy="128588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LECTURA ANTERIOR ODOMETRO: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LECTURA ACTUAL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ODOMETRO: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DIFERENCIA KMS: 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61" name="60 Rectángulo"/>
          <p:cNvSpPr/>
          <p:nvPr/>
        </p:nvSpPr>
        <p:spPr>
          <a:xfrm>
            <a:off x="7786711" y="642918"/>
            <a:ext cx="1000132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FOLIO:</a:t>
            </a:r>
            <a:endParaRPr lang="es-MX" dirty="0"/>
          </a:p>
        </p:txBody>
      </p:sp>
      <p:sp>
        <p:nvSpPr>
          <p:cNvPr id="62" name="61 Rectángulo"/>
          <p:cNvSpPr/>
          <p:nvPr/>
        </p:nvSpPr>
        <p:spPr>
          <a:xfrm>
            <a:off x="4714876" y="2571744"/>
            <a:ext cx="2214578" cy="2857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SOLICITA</a:t>
            </a:r>
            <a:endParaRPr lang="es-MX" dirty="0"/>
          </a:p>
        </p:txBody>
      </p:sp>
      <p:sp>
        <p:nvSpPr>
          <p:cNvPr id="63" name="62 Rectángulo"/>
          <p:cNvSpPr/>
          <p:nvPr/>
        </p:nvSpPr>
        <p:spPr>
          <a:xfrm>
            <a:off x="6929454" y="2571744"/>
            <a:ext cx="1857388" cy="2857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AUTORIZA</a:t>
            </a:r>
            <a:endParaRPr lang="es-MX" dirty="0"/>
          </a:p>
        </p:txBody>
      </p:sp>
      <p:sp>
        <p:nvSpPr>
          <p:cNvPr id="64" name="63 Rectángulo"/>
          <p:cNvSpPr/>
          <p:nvPr/>
        </p:nvSpPr>
        <p:spPr>
          <a:xfrm>
            <a:off x="7786710" y="857232"/>
            <a:ext cx="1000132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HORA:</a:t>
            </a:r>
            <a:endParaRPr lang="es-MX" dirty="0"/>
          </a:p>
        </p:txBody>
      </p:sp>
      <p:sp>
        <p:nvSpPr>
          <p:cNvPr id="65" name="64 Rectángulo"/>
          <p:cNvSpPr/>
          <p:nvPr/>
        </p:nvSpPr>
        <p:spPr>
          <a:xfrm>
            <a:off x="4714876" y="1071546"/>
            <a:ext cx="4071966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LUGAR DE LA SOLICITUD: (    ) BASE    (     ) EN OPERACIÓN</a:t>
            </a:r>
            <a:endParaRPr lang="es-MX" dirty="0"/>
          </a:p>
        </p:txBody>
      </p:sp>
      <p:pic>
        <p:nvPicPr>
          <p:cNvPr id="66" name="65 Imagen" descr="LogoTransportado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3" y="3178968"/>
            <a:ext cx="714380" cy="290217"/>
          </a:xfrm>
          <a:prstGeom prst="rect">
            <a:avLst/>
          </a:prstGeom>
        </p:spPr>
      </p:pic>
      <p:sp>
        <p:nvSpPr>
          <p:cNvPr id="67" name="66 Rectángulo"/>
          <p:cNvSpPr/>
          <p:nvPr/>
        </p:nvSpPr>
        <p:spPr>
          <a:xfrm>
            <a:off x="357159" y="3554017"/>
            <a:ext cx="1500197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FECHA: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68" name="67 Rectángulo"/>
          <p:cNvSpPr/>
          <p:nvPr/>
        </p:nvSpPr>
        <p:spPr>
          <a:xfrm>
            <a:off x="1857357" y="3554017"/>
            <a:ext cx="1571635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UNIDAD: 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69" name="68 Rectángulo"/>
          <p:cNvSpPr/>
          <p:nvPr/>
        </p:nvSpPr>
        <p:spPr>
          <a:xfrm>
            <a:off x="357159" y="4196959"/>
            <a:ext cx="2214577" cy="128588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TIPO DE COMBUSTIBLE SOLICITADO: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DIESEL  (    ) GASOLINA    (     ) GAS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CANTIDAD: _________LTS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</p:txBody>
      </p:sp>
      <p:sp>
        <p:nvSpPr>
          <p:cNvPr id="70" name="69 Rectángulo redondeado"/>
          <p:cNvSpPr/>
          <p:nvPr/>
        </p:nvSpPr>
        <p:spPr>
          <a:xfrm>
            <a:off x="357159" y="3071810"/>
            <a:ext cx="1071569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1" name="70 Rectángulo redondeado"/>
          <p:cNvSpPr/>
          <p:nvPr/>
        </p:nvSpPr>
        <p:spPr>
          <a:xfrm>
            <a:off x="1428729" y="3071810"/>
            <a:ext cx="1714511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VALE DE COMBUSTIBLE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72" name="71 Rectángulo redondeado"/>
          <p:cNvSpPr/>
          <p:nvPr/>
        </p:nvSpPr>
        <p:spPr>
          <a:xfrm>
            <a:off x="3143240" y="3071810"/>
            <a:ext cx="1285883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900" b="1" dirty="0" smtClean="0">
                <a:solidFill>
                  <a:schemeClr val="tx1"/>
                </a:solidFill>
              </a:rPr>
              <a:t>CÓDIGO: F-OP-003</a:t>
            </a:r>
          </a:p>
          <a:p>
            <a:r>
              <a:rPr lang="es-MX" sz="900" b="1" dirty="0" smtClean="0">
                <a:solidFill>
                  <a:schemeClr val="tx1"/>
                </a:solidFill>
              </a:rPr>
              <a:t>FECHA: 01/04/2010</a:t>
            </a:r>
          </a:p>
          <a:p>
            <a:r>
              <a:rPr lang="es-MX" sz="900" b="1" dirty="0" smtClean="0">
                <a:solidFill>
                  <a:schemeClr val="tx1"/>
                </a:solidFill>
              </a:rPr>
              <a:t>REVISIÓN: 0</a:t>
            </a:r>
            <a:endParaRPr lang="es-MX" sz="900" b="1" dirty="0">
              <a:solidFill>
                <a:schemeClr val="tx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357158" y="3768331"/>
            <a:ext cx="307183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NOMBRE OPERADOR: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74" name="73 Rectángulo"/>
          <p:cNvSpPr/>
          <p:nvPr/>
        </p:nvSpPr>
        <p:spPr>
          <a:xfrm>
            <a:off x="2571736" y="4196959"/>
            <a:ext cx="1857389" cy="128588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LECTURA ANTERIOR ODOMETRO: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LECTURA ACTUAL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ODOMETRO: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DIFERENCIA KMS: 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3428993" y="3554017"/>
            <a:ext cx="1000132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FOLIO:</a:t>
            </a:r>
            <a:endParaRPr lang="es-MX" dirty="0"/>
          </a:p>
        </p:txBody>
      </p:sp>
      <p:sp>
        <p:nvSpPr>
          <p:cNvPr id="76" name="75 Rectángulo"/>
          <p:cNvSpPr/>
          <p:nvPr/>
        </p:nvSpPr>
        <p:spPr>
          <a:xfrm>
            <a:off x="357158" y="5482843"/>
            <a:ext cx="2214578" cy="2857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SOLICITA</a:t>
            </a:r>
            <a:endParaRPr lang="es-MX" dirty="0"/>
          </a:p>
        </p:txBody>
      </p:sp>
      <p:sp>
        <p:nvSpPr>
          <p:cNvPr id="77" name="76 Rectángulo"/>
          <p:cNvSpPr/>
          <p:nvPr/>
        </p:nvSpPr>
        <p:spPr>
          <a:xfrm>
            <a:off x="2571736" y="5482843"/>
            <a:ext cx="1857388" cy="2857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AUTORIZA</a:t>
            </a:r>
            <a:endParaRPr lang="es-MX" dirty="0"/>
          </a:p>
        </p:txBody>
      </p:sp>
      <p:sp>
        <p:nvSpPr>
          <p:cNvPr id="78" name="77 Rectángulo"/>
          <p:cNvSpPr/>
          <p:nvPr/>
        </p:nvSpPr>
        <p:spPr>
          <a:xfrm>
            <a:off x="3428992" y="3768331"/>
            <a:ext cx="1000132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HORA:</a:t>
            </a:r>
            <a:endParaRPr lang="es-MX" dirty="0"/>
          </a:p>
        </p:txBody>
      </p:sp>
      <p:sp>
        <p:nvSpPr>
          <p:cNvPr id="79" name="78 Rectángulo"/>
          <p:cNvSpPr/>
          <p:nvPr/>
        </p:nvSpPr>
        <p:spPr>
          <a:xfrm>
            <a:off x="357158" y="3982645"/>
            <a:ext cx="4071966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LUGAR DE LA SOLICITUD: (    ) BASE    (     ) EN OPERACIÓN</a:t>
            </a:r>
            <a:endParaRPr lang="es-MX" dirty="0"/>
          </a:p>
        </p:txBody>
      </p:sp>
      <p:pic>
        <p:nvPicPr>
          <p:cNvPr id="80" name="79 Imagen" descr="LogoTransportado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1" y="3178968"/>
            <a:ext cx="714380" cy="290217"/>
          </a:xfrm>
          <a:prstGeom prst="rect">
            <a:avLst/>
          </a:prstGeom>
        </p:spPr>
      </p:pic>
      <p:sp>
        <p:nvSpPr>
          <p:cNvPr id="81" name="80 Rectángulo"/>
          <p:cNvSpPr/>
          <p:nvPr/>
        </p:nvSpPr>
        <p:spPr>
          <a:xfrm>
            <a:off x="4714877" y="3554017"/>
            <a:ext cx="1500197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FECHA: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82" name="81 Rectángulo"/>
          <p:cNvSpPr/>
          <p:nvPr/>
        </p:nvSpPr>
        <p:spPr>
          <a:xfrm>
            <a:off x="6215075" y="3554017"/>
            <a:ext cx="1571635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UNIDAD: 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83" name="82 Rectángulo"/>
          <p:cNvSpPr/>
          <p:nvPr/>
        </p:nvSpPr>
        <p:spPr>
          <a:xfrm>
            <a:off x="4714877" y="4196959"/>
            <a:ext cx="2214577" cy="128588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TIPO DE COMBUSTIBLE SOLICITADO: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DIESEL  (    ) GASOLINA    (     ) GAS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CANTIDAD: _________LTS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</p:txBody>
      </p:sp>
      <p:sp>
        <p:nvSpPr>
          <p:cNvPr id="84" name="83 Rectángulo redondeado"/>
          <p:cNvSpPr/>
          <p:nvPr/>
        </p:nvSpPr>
        <p:spPr>
          <a:xfrm>
            <a:off x="4714877" y="3071810"/>
            <a:ext cx="1071569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5" name="84 Rectángulo redondeado"/>
          <p:cNvSpPr/>
          <p:nvPr/>
        </p:nvSpPr>
        <p:spPr>
          <a:xfrm>
            <a:off x="5786447" y="3071810"/>
            <a:ext cx="1714511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VALE DE COMBUSTIBLE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86" name="85 Rectángulo redondeado"/>
          <p:cNvSpPr/>
          <p:nvPr/>
        </p:nvSpPr>
        <p:spPr>
          <a:xfrm>
            <a:off x="7500958" y="3071810"/>
            <a:ext cx="1285883" cy="4822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900" b="1" dirty="0" smtClean="0">
                <a:solidFill>
                  <a:schemeClr val="tx1"/>
                </a:solidFill>
              </a:rPr>
              <a:t>CÓDIGO: F-OP-003</a:t>
            </a:r>
          </a:p>
          <a:p>
            <a:r>
              <a:rPr lang="es-MX" sz="900" b="1" dirty="0" smtClean="0">
                <a:solidFill>
                  <a:schemeClr val="tx1"/>
                </a:solidFill>
              </a:rPr>
              <a:t>FECHA: 01/04/2010</a:t>
            </a:r>
          </a:p>
          <a:p>
            <a:r>
              <a:rPr lang="es-MX" sz="900" b="1" dirty="0" smtClean="0">
                <a:solidFill>
                  <a:schemeClr val="tx1"/>
                </a:solidFill>
              </a:rPr>
              <a:t>REVISIÓN: 0</a:t>
            </a:r>
            <a:endParaRPr lang="es-MX" sz="900" b="1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4714876" y="3768331"/>
            <a:ext cx="307183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NOMBRE OPERADOR: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88" name="87 Rectángulo"/>
          <p:cNvSpPr/>
          <p:nvPr/>
        </p:nvSpPr>
        <p:spPr>
          <a:xfrm>
            <a:off x="6929454" y="4196959"/>
            <a:ext cx="1857389" cy="128588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LECTURA ANTERIOR ODOMETRO: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LECTURA ACTUAL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ODOMETRO: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DIFERENCIA KMS: 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89" name="88 Rectángulo"/>
          <p:cNvSpPr/>
          <p:nvPr/>
        </p:nvSpPr>
        <p:spPr>
          <a:xfrm>
            <a:off x="7786711" y="3554017"/>
            <a:ext cx="1000132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FOLIO:</a:t>
            </a:r>
            <a:endParaRPr lang="es-MX" dirty="0"/>
          </a:p>
        </p:txBody>
      </p:sp>
      <p:sp>
        <p:nvSpPr>
          <p:cNvPr id="90" name="89 Rectángulo"/>
          <p:cNvSpPr/>
          <p:nvPr/>
        </p:nvSpPr>
        <p:spPr>
          <a:xfrm>
            <a:off x="4714876" y="5482843"/>
            <a:ext cx="2214578" cy="2857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SOLICITA</a:t>
            </a:r>
            <a:endParaRPr lang="es-MX" dirty="0"/>
          </a:p>
        </p:txBody>
      </p:sp>
      <p:sp>
        <p:nvSpPr>
          <p:cNvPr id="91" name="90 Rectángulo"/>
          <p:cNvSpPr/>
          <p:nvPr/>
        </p:nvSpPr>
        <p:spPr>
          <a:xfrm>
            <a:off x="6929454" y="5482843"/>
            <a:ext cx="1857388" cy="2857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AUTORIZA</a:t>
            </a:r>
            <a:endParaRPr lang="es-MX" dirty="0"/>
          </a:p>
        </p:txBody>
      </p:sp>
      <p:sp>
        <p:nvSpPr>
          <p:cNvPr id="92" name="91 Rectángulo"/>
          <p:cNvSpPr/>
          <p:nvPr/>
        </p:nvSpPr>
        <p:spPr>
          <a:xfrm>
            <a:off x="7786710" y="3768331"/>
            <a:ext cx="1000132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HORA:</a:t>
            </a:r>
            <a:endParaRPr lang="es-MX" dirty="0"/>
          </a:p>
        </p:txBody>
      </p:sp>
      <p:sp>
        <p:nvSpPr>
          <p:cNvPr id="93" name="92 Rectángulo"/>
          <p:cNvSpPr/>
          <p:nvPr/>
        </p:nvSpPr>
        <p:spPr>
          <a:xfrm>
            <a:off x="4714876" y="3982645"/>
            <a:ext cx="4071966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LUGAR DE LA SOLICITUD: (    ) BASE    (     ) EN OPERACIÓN</a:t>
            </a:r>
            <a:endParaRPr lang="es-MX" dirty="0"/>
          </a:p>
        </p:txBody>
      </p:sp>
      <p:sp>
        <p:nvSpPr>
          <p:cNvPr id="94" name="93 CuadroTexto"/>
          <p:cNvSpPr txBox="1"/>
          <p:nvPr/>
        </p:nvSpPr>
        <p:spPr>
          <a:xfrm>
            <a:off x="428596" y="6286520"/>
            <a:ext cx="49087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b="1" i="1" dirty="0" smtClean="0"/>
              <a:t>NOTA</a:t>
            </a:r>
            <a:r>
              <a:rPr lang="es-MX" sz="1100" i="1" dirty="0" smtClean="0"/>
              <a:t>: Los datos de este vale deben ser capturados en la base de datos BD-OP-002</a:t>
            </a:r>
            <a:endParaRPr lang="es-MX" sz="11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276</Words>
  <Application>Microsoft Office PowerPoint</Application>
  <PresentationFormat>Presentación en pantalla (4:3)</PresentationFormat>
  <Paragraphs>97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JoseAlberto</dc:creator>
  <cp:lastModifiedBy>JoseAlberto</cp:lastModifiedBy>
  <cp:revision>27</cp:revision>
  <dcterms:created xsi:type="dcterms:W3CDTF">2010-04-16T00:08:27Z</dcterms:created>
  <dcterms:modified xsi:type="dcterms:W3CDTF">2010-04-16T03:02:21Z</dcterms:modified>
</cp:coreProperties>
</file>