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BFC43-21BC-461C-A01D-595C3D07F7B0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6D6B5-2CE0-4AB5-BD40-45F27A31A2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21BB7-8891-45CC-AD48-B3BD1D079DF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E3F10-0906-43BD-99A3-9A031CA476DA}" type="datetimeFigureOut">
              <a:rPr lang="en-US" smtClean="0"/>
              <a:t>5/24/2010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0FD780-4EE1-49FB-AD4D-48B101987F3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TEORIAS GERAIS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t-PT" sz="2400" dirty="0" smtClean="0"/>
              <a:t>1.   Teorias dos Sistemas Gerais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Cibernética;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Teoria matemática da Informação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Teorias Sistémicas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t-PT" sz="2400" dirty="0" smtClean="0"/>
              <a:t>2.    Interaccionismo Simbólico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t-PT" sz="2400" dirty="0" smtClean="0"/>
              <a:t>3.    Escola Crítica de Frankfurt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t-PT" sz="2400" dirty="0" smtClean="0"/>
              <a:t>4.    Funcionalismo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pt-PT" sz="2400" dirty="0" smtClean="0"/>
              <a:t>5.    Estruturalismo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6"/>
            </a:pPr>
            <a:r>
              <a:rPr lang="pt-PT" sz="2400" dirty="0" smtClean="0"/>
              <a:t>Pós-Estruturalismo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Estudos Culturais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Teorias Pós-Modernas e da Modernidade</a:t>
            </a:r>
          </a:p>
          <a:p>
            <a:pPr marL="990600" lvl="1" indent="-533400" eaLnBrk="1" hangingPunct="1">
              <a:lnSpc>
                <a:spcPct val="90000"/>
              </a:lnSpc>
            </a:pPr>
            <a:r>
              <a:rPr lang="pt-PT" sz="2000" dirty="0" smtClean="0"/>
              <a:t>Teorias do Tempo e do Espaço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TEORIAS GERAIS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TEORIAS GERAIS</dc:title>
  <dc:creator>nadiechristina</dc:creator>
  <cp:lastModifiedBy>nadiechristina</cp:lastModifiedBy>
  <cp:revision>1</cp:revision>
  <dcterms:created xsi:type="dcterms:W3CDTF">2010-05-24T21:01:11Z</dcterms:created>
  <dcterms:modified xsi:type="dcterms:W3CDTF">2010-05-24T21:01:54Z</dcterms:modified>
</cp:coreProperties>
</file>