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8EE36-C287-4648-8E2A-7AF4404188F4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35F3D-E170-41F8-A8DD-841DD3138C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21BB7-8891-45CC-AD48-B3BD1D079DF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2AAD9B-F2FD-4193-8F75-054526502601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732545-0009-48D1-803A-B3A48E3B704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b="1" smtClean="0"/>
              <a:t>TEORIAS PARTICULARES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pt-PT" b="1" smtClean="0"/>
              <a:t> Teorias Relativas à Interacção: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Escola de </a:t>
            </a:r>
            <a:r>
              <a:rPr lang="pt-PT" b="1" i="1" smtClean="0"/>
              <a:t>Palo Alto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Escola de Filadélfia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Escola de Chicago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pt-PT" b="1" smtClean="0"/>
              <a:t>Teorias Relativas aos Media: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Produção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Efeitos</a:t>
            </a:r>
          </a:p>
          <a:p>
            <a:pPr marL="990600" lvl="1" indent="-533400" eaLnBrk="1" hangingPunct="1">
              <a:buFontTx/>
              <a:buChar char="•"/>
            </a:pPr>
            <a:r>
              <a:rPr lang="pt-PT" b="1" smtClean="0"/>
              <a:t>Recepção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TEORIAS PARTICULARES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PARTICULARES</dc:title>
  <dc:creator>nadiechristina</dc:creator>
  <cp:lastModifiedBy>nadiechristina</cp:lastModifiedBy>
  <cp:revision>1</cp:revision>
  <dcterms:created xsi:type="dcterms:W3CDTF">2010-05-24T21:04:39Z</dcterms:created>
  <dcterms:modified xsi:type="dcterms:W3CDTF">2010-05-24T21:05:03Z</dcterms:modified>
</cp:coreProperties>
</file>