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PA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D01F9E-167C-45F2-8AB0-E4EDB35DEEAC}" type="datetimeFigureOut">
              <a:rPr lang="es-PA" smtClean="0"/>
              <a:t>06/04/2010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PA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E55FDEC-FFE5-4174-865F-2A50AF03D992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5400" b="1" dirty="0" smtClean="0"/>
              <a:t>ELEMENTOS BASICOS DE LA DIDACTICA</a:t>
            </a:r>
            <a:endParaRPr lang="es-PA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6600" b="1" dirty="0" smtClean="0">
                <a:solidFill>
                  <a:schemeClr val="accent1"/>
                </a:solidFill>
              </a:rPr>
              <a:t>CONCEPTOS</a:t>
            </a:r>
            <a:endParaRPr lang="es-PA" sz="6600" b="1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3200" b="1" dirty="0" smtClean="0"/>
              <a:t>QUE SABEN LOS ALUMNOS ?</a:t>
            </a:r>
            <a:endParaRPr lang="es-PA" sz="3200" b="1" dirty="0" smtClean="0"/>
          </a:p>
          <a:p>
            <a:pPr>
              <a:buNone/>
            </a:pPr>
            <a:endParaRPr lang="es-PA" sz="3200" dirty="0"/>
          </a:p>
        </p:txBody>
      </p:sp>
      <p:pic>
        <p:nvPicPr>
          <p:cNvPr id="1028" name="Picture 4" descr="[aprendizaje.bmp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285992"/>
            <a:ext cx="6715125" cy="37242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6000" b="1" dirty="0" smtClean="0">
                <a:solidFill>
                  <a:schemeClr val="accent1"/>
                </a:solidFill>
              </a:rPr>
              <a:t>PROCEDIMIENTOS</a:t>
            </a:r>
            <a:endParaRPr lang="es-PA" sz="6000" b="1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QUE SABEN HACER LOS ALUMNOS ?</a:t>
            </a:r>
            <a:endParaRPr lang="es-PA" sz="3200" b="1" dirty="0"/>
          </a:p>
        </p:txBody>
      </p:sp>
      <p:pic>
        <p:nvPicPr>
          <p:cNvPr id="15362" name="Picture 2" descr="http://www.ilhn.com/datos/saber/imagenes/matemati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2071678"/>
            <a:ext cx="4861233" cy="392909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125 0.12133  L 0.077 0.31733  L -0.077 0.31733  L -0.125 0.12133  L 0 0  Z" pathEditMode="relative" ptsTypes="">
                                      <p:cBhvr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000" b="1" dirty="0" smtClean="0">
                <a:solidFill>
                  <a:schemeClr val="accent1"/>
                </a:solidFill>
              </a:rPr>
              <a:t>ACTITIUDES</a:t>
            </a:r>
            <a:endParaRPr lang="es-PA" sz="6000" b="1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2800" b="1" dirty="0" smtClean="0"/>
              <a:t>COMO SABEN HACER LAS COSAS LOS ALUMNOS?</a:t>
            </a:r>
          </a:p>
          <a:p>
            <a:endParaRPr lang="es-PA" sz="2800" b="1" dirty="0"/>
          </a:p>
        </p:txBody>
      </p:sp>
      <p:pic>
        <p:nvPicPr>
          <p:cNvPr id="16386" name="Picture 2" descr="http://www.adictosaltrabajo.com/comic/tira_comica_11_w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500306"/>
            <a:ext cx="5214974" cy="383381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82</TotalTime>
  <Words>27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Equidad</vt:lpstr>
      <vt:lpstr>ELEMENTOS BASICOS DE LA DIDACTICA</vt:lpstr>
      <vt:lpstr>CONCEPTOS</vt:lpstr>
      <vt:lpstr>PROCEDIMIENTOS</vt:lpstr>
      <vt:lpstr>ACTITIUDES</vt:lpstr>
    </vt:vector>
  </TitlesOfParts>
  <Company>Office 2007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ELEMENTOS BASICOS DE LA DIDACTICA</dc:title>
  <dc:creator>Office 2007</dc:creator>
  <cp:lastModifiedBy>Office 2007</cp:lastModifiedBy>
  <cp:revision>12</cp:revision>
  <dcterms:created xsi:type="dcterms:W3CDTF">2010-06-04T21:45:44Z</dcterms:created>
  <dcterms:modified xsi:type="dcterms:W3CDTF">2010-06-04T23:07:47Z</dcterms:modified>
</cp:coreProperties>
</file>