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P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6012" autoAdjust="0"/>
    <p:restoredTop sz="94168" autoAdjust="0"/>
  </p:normalViewPr>
  <p:slideViewPr>
    <p:cSldViewPr>
      <p:cViewPr varScale="1">
        <p:scale>
          <a:sx n="48" d="100"/>
          <a:sy n="48" d="100"/>
        </p:scale>
        <p:origin x="-7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DF729-DAA6-49B7-AEC6-FC7134E1F1B8}" type="datetimeFigureOut">
              <a:rPr lang="es-PA" smtClean="0"/>
              <a:t>06/02/2010</a:t>
            </a:fld>
            <a:endParaRPr lang="es-PA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7AF70-B7E0-4A50-AC94-0E4FBF4E18D3}" type="slidenum">
              <a:rPr lang="es-PA" smtClean="0"/>
              <a:t>‹Nº›</a:t>
            </a:fld>
            <a:endParaRPr lang="es-P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7AF70-B7E0-4A50-AC94-0E4FBF4E18D3}" type="slidenum">
              <a:rPr lang="es-PA" smtClean="0"/>
              <a:t>1</a:t>
            </a:fld>
            <a:endParaRPr lang="es-P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1830A3-2A90-468B-B61B-CA022F5B16AB}" type="datetimeFigureOut">
              <a:rPr lang="es-PA" smtClean="0"/>
              <a:pPr>
                <a:defRPr/>
              </a:pPr>
              <a:t>06/02/2010</a:t>
            </a:fld>
            <a:endParaRPr lang="es-PA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A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62BAC8-5292-48A1-BD9E-F8B419331931}" type="slidenum">
              <a:rPr lang="es-PA" smtClean="0"/>
              <a:pPr>
                <a:defRPr/>
              </a:pPr>
              <a:t>‹Nº›</a:t>
            </a:fld>
            <a:endParaRPr lang="es-P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586C83-E27F-4B8F-B8FA-43506424D173}" type="datetimeFigureOut">
              <a:rPr lang="es-PA" smtClean="0"/>
              <a:pPr>
                <a:defRPr/>
              </a:pPr>
              <a:t>06/02/2010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196127-8E61-4BEE-A2F7-7C5F9C7DD453}" type="slidenum">
              <a:rPr lang="es-PA" smtClean="0"/>
              <a:pPr>
                <a:defRPr/>
              </a:pPr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B35098-7D61-4279-9E66-6295A02EF7F3}" type="datetimeFigureOut">
              <a:rPr lang="es-PA" smtClean="0"/>
              <a:pPr>
                <a:defRPr/>
              </a:pPr>
              <a:t>06/02/2010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D627B7-F7F7-4560-B973-AEFD33063ADA}" type="slidenum">
              <a:rPr lang="es-PA" smtClean="0"/>
              <a:pPr>
                <a:defRPr/>
              </a:pPr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2DFA9C-B0E2-4D41-99CA-B68427147242}" type="datetimeFigureOut">
              <a:rPr lang="es-PA" smtClean="0"/>
              <a:pPr>
                <a:defRPr/>
              </a:pPr>
              <a:t>06/02/2010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2BEF4-9F3D-4D50-B541-D44A56A25CB8}" type="slidenum">
              <a:rPr lang="es-PA" smtClean="0"/>
              <a:pPr>
                <a:defRPr/>
              </a:pPr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9B8505-4A77-4DF8-B702-A701B071DC29}" type="datetimeFigureOut">
              <a:rPr lang="es-PA" smtClean="0"/>
              <a:pPr>
                <a:defRPr/>
              </a:pPr>
              <a:t>06/02/2010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5D8FE-EE4A-4577-AB02-A094304741A2}" type="slidenum">
              <a:rPr lang="es-PA" smtClean="0"/>
              <a:pPr>
                <a:defRPr/>
              </a:pPr>
              <a:t>‹Nº›</a:t>
            </a:fld>
            <a:endParaRPr lang="es-P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31E24B-A5FE-458A-A220-187A2302D5FC}" type="datetimeFigureOut">
              <a:rPr lang="es-PA" smtClean="0"/>
              <a:pPr>
                <a:defRPr/>
              </a:pPr>
              <a:t>06/02/2010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1D083-D138-4C4F-BD91-2108135BE914}" type="slidenum">
              <a:rPr lang="es-PA" smtClean="0"/>
              <a:pPr>
                <a:defRPr/>
              </a:pPr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5009D4-A649-4983-9EAA-A654F2794D85}" type="datetimeFigureOut">
              <a:rPr lang="es-PA" smtClean="0"/>
              <a:pPr>
                <a:defRPr/>
              </a:pPr>
              <a:t>06/02/2010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B7D8DD-1039-4480-B580-68DD93C18FD7}" type="slidenum">
              <a:rPr lang="es-PA" smtClean="0"/>
              <a:pPr>
                <a:defRPr/>
              </a:pPr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90AE52-81D2-4276-B43F-967949CE7029}" type="datetimeFigureOut">
              <a:rPr lang="es-PA" smtClean="0"/>
              <a:pPr>
                <a:defRPr/>
              </a:pPr>
              <a:t>06/02/2010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FDF37-27C6-4754-AD33-6AF4ABE1B8F8}" type="slidenum">
              <a:rPr lang="es-PA" smtClean="0"/>
              <a:pPr>
                <a:defRPr/>
              </a:pPr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E2EBAD-740C-4C25-AFB2-2B26589C3523}" type="datetimeFigureOut">
              <a:rPr lang="es-PA" smtClean="0"/>
              <a:pPr>
                <a:defRPr/>
              </a:pPr>
              <a:t>06/02/2010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E3E762-AE39-4FC0-AAA5-3F4205E912AB}" type="slidenum">
              <a:rPr lang="es-PA" smtClean="0"/>
              <a:pPr>
                <a:defRPr/>
              </a:pPr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9532E7-E0DD-466E-A016-2E4D64F7533E}" type="datetimeFigureOut">
              <a:rPr lang="es-PA" smtClean="0"/>
              <a:pPr>
                <a:defRPr/>
              </a:pPr>
              <a:t>06/02/2010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2CADF-A9D9-4D4F-BBE8-F967A0050C3A}" type="slidenum">
              <a:rPr lang="es-PA" smtClean="0"/>
              <a:pPr>
                <a:defRPr/>
              </a:pPr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07254E-72B4-49E1-92D4-CCA493BB90FE}" type="datetimeFigureOut">
              <a:rPr lang="es-PA" smtClean="0"/>
              <a:pPr>
                <a:defRPr/>
              </a:pPr>
              <a:t>06/02/2010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54CC6561-8DF0-4466-A1E5-94B036724E67}" type="slidenum">
              <a:rPr lang="es-PA" smtClean="0"/>
              <a:pPr>
                <a:defRPr/>
              </a:pPr>
              <a:t>‹Nº›</a:t>
            </a:fld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7BAD36E-69B4-44C2-B97C-B9AAB5C75E7E}" type="datetimeFigureOut">
              <a:rPr lang="es-PA" smtClean="0"/>
              <a:pPr>
                <a:defRPr/>
              </a:pPr>
              <a:t>06/02/2010</a:t>
            </a:fld>
            <a:endParaRPr lang="es-PA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s-PA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1F9FCF57-E632-42E0-9A3D-468357923754}" type="slidenum">
              <a:rPr lang="es-PA" smtClean="0"/>
              <a:pPr>
                <a:defRPr/>
              </a:pPr>
              <a:t>‹Nº›</a:t>
            </a:fld>
            <a:endParaRPr lang="es-PA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>
            <a:spLocks noGrp="1"/>
          </p:cNvSpPr>
          <p:nvPr>
            <p:ph type="ctrTitle"/>
          </p:nvPr>
        </p:nvSpPr>
        <p:spPr>
          <a:xfrm>
            <a:off x="500034" y="500042"/>
            <a:ext cx="7772400" cy="1357312"/>
          </a:xfrm>
        </p:spPr>
        <p:txBody>
          <a:bodyPr/>
          <a:lstStyle/>
          <a:p>
            <a:pPr eaLnBrk="1" hangingPunct="1"/>
            <a:r>
              <a:rPr lang="es-PA" dirty="0" smtClean="0">
                <a:solidFill>
                  <a:schemeClr val="tx1"/>
                </a:solidFill>
              </a:rPr>
              <a:t>EL DERECHO ROMANO</a:t>
            </a:r>
          </a:p>
        </p:txBody>
      </p:sp>
      <p:pic>
        <p:nvPicPr>
          <p:cNvPr id="2052" name="7 Imagen" descr="SA70033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785926"/>
            <a:ext cx="628650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164306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PA" dirty="0" smtClean="0"/>
              <a:t/>
            </a:r>
            <a:br>
              <a:rPr lang="es-PA" dirty="0" smtClean="0"/>
            </a:br>
            <a:r>
              <a:rPr lang="es-PA" dirty="0" smtClean="0"/>
              <a:t/>
            </a:r>
            <a:br>
              <a:rPr lang="es-PA" dirty="0" smtClean="0"/>
            </a:br>
            <a:r>
              <a:rPr lang="es-PA" dirty="0" smtClean="0"/>
              <a:t/>
            </a:r>
            <a:br>
              <a:rPr lang="es-PA" dirty="0" smtClean="0"/>
            </a:br>
            <a:r>
              <a:rPr lang="es-PA" dirty="0" smtClean="0"/>
              <a:t/>
            </a:r>
            <a:br>
              <a:rPr lang="es-PA" dirty="0" smtClean="0"/>
            </a:br>
            <a:r>
              <a:rPr lang="es-PA" dirty="0" smtClean="0"/>
              <a:t/>
            </a:r>
            <a:br>
              <a:rPr lang="es-PA" dirty="0" smtClean="0"/>
            </a:br>
            <a:r>
              <a:rPr lang="es-PA" sz="4400" dirty="0" smtClean="0">
                <a:solidFill>
                  <a:schemeClr val="tx1"/>
                </a:solidFill>
              </a:rPr>
              <a:t>DIVISION EN PERIODOS:</a:t>
            </a:r>
            <a:br>
              <a:rPr lang="es-PA" sz="4400" dirty="0" smtClean="0">
                <a:solidFill>
                  <a:schemeClr val="tx1"/>
                </a:solidFill>
              </a:rPr>
            </a:br>
            <a:r>
              <a:rPr lang="es-PA" sz="4400" dirty="0" smtClean="0">
                <a:solidFill>
                  <a:schemeClr val="tx1"/>
                </a:solidFill>
              </a:rPr>
              <a:t>REYES, CONSULES, EMPERADORES.</a:t>
            </a:r>
          </a:p>
        </p:txBody>
      </p:sp>
      <p:sp>
        <p:nvSpPr>
          <p:cNvPr id="8194" name="AutoShape 2" descr="https://mail.google.com/mail/?attid=0.3&amp;disp=emb&amp;view=att&amp;th=128ea658ec583b3b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195" name="Picture 3" descr="C:\Documents and Settings\OTrejos\Mis documentos\Mis imágenes\untitled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285992"/>
            <a:ext cx="6500858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42910" y="500042"/>
            <a:ext cx="7772400" cy="1362456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ESTUDIO DE LA SOCIEDAD </a:t>
            </a:r>
            <a:r>
              <a:rPr lang="es-ES" dirty="0" smtClean="0"/>
              <a:t>ROMANA </a:t>
            </a:r>
            <a:endParaRPr lang="es-ES" dirty="0"/>
          </a:p>
        </p:txBody>
      </p:sp>
      <p:sp>
        <p:nvSpPr>
          <p:cNvPr id="22530" name="AutoShape 2" descr="https://mail.google.com/mail/?attid=0.4&amp;disp=emb&amp;view=att&amp;th=128ea658ec583b3b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2533" name="Picture 5" descr="C:\Documents and Settings\OTrejos\Mis documentos\Mis imágenes\U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285860"/>
            <a:ext cx="5786478" cy="5072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851648" cy="1257296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LAS LEYES ROMANAS 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24578" name="Picture 2" descr="C:\Documents and Settings\OTrejos\Mis documentos\Mis imágenes\978849300291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28926" y="2143116"/>
            <a:ext cx="2965450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500034" y="500042"/>
            <a:ext cx="7851648" cy="1200160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EL IMPERIO ROMANO 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25602" name="Picture 2" descr="C:\Documents and Settings\OTrejos\Mis documentos\Mis imágenes\4437303331_fa06621e4d_b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1428728" y="1714488"/>
            <a:ext cx="5851525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</TotalTime>
  <Words>15</Words>
  <Application>Microsoft Office PowerPoint</Application>
  <PresentationFormat>Presentación en pantalla (4:3)</PresentationFormat>
  <Paragraphs>6</Paragraphs>
  <Slides>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Flujo</vt:lpstr>
      <vt:lpstr>EL DERECHO ROMANO</vt:lpstr>
      <vt:lpstr>     DIVISION EN PERIODOS: REYES, CONSULES, EMPERADORES.</vt:lpstr>
      <vt:lpstr>ESTUDIO DE LA SOCIEDAD ROMANA </vt:lpstr>
      <vt:lpstr>LAS LEYES ROMANAS </vt:lpstr>
      <vt:lpstr>EL IMPERIO ROMANO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DERECHO ROMANO</dc:title>
  <dc:creator>PC19</dc:creator>
  <cp:lastModifiedBy>Valued Acer Customer</cp:lastModifiedBy>
  <cp:revision>9</cp:revision>
  <dcterms:created xsi:type="dcterms:W3CDTF">2010-05-30T17:31:00Z</dcterms:created>
  <dcterms:modified xsi:type="dcterms:W3CDTF">2010-06-02T09:11:08Z</dcterms:modified>
</cp:coreProperties>
</file>