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quickStyle15.xml" ContentType="application/vnd.openxmlformats-officedocument.drawingml.diagramStyl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03C6"/>
    <a:srgbClr val="336600"/>
    <a:srgbClr val="FF3300"/>
    <a:srgbClr val="FFCC00"/>
    <a:srgbClr val="FF0066"/>
    <a:srgbClr val="CC3300"/>
    <a:srgbClr val="CCCC00"/>
    <a:srgbClr val="FF99FF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0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76AC5F-DCB2-489B-A10B-FA97BE42E865}" type="doc">
      <dgm:prSet loTypeId="urn:microsoft.com/office/officeart/2005/8/layout/chevron2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s-ES"/>
        </a:p>
      </dgm:t>
    </dgm:pt>
    <dgm:pt modelId="{DCAA3B2A-CA55-4DA4-97FF-BD029FBB2BE4}">
      <dgm:prSet phldrT="[Texto]" custT="1"/>
      <dgm:spPr/>
      <dgm:t>
        <a:bodyPr/>
        <a:lstStyle/>
        <a:p>
          <a:r>
            <a:rPr lang="es-ES" sz="2000" b="1" dirty="0" smtClean="0">
              <a:latin typeface="Segoe Print" pitchFamily="2" charset="0"/>
            </a:rPr>
            <a:t>1. </a:t>
          </a:r>
        </a:p>
        <a:p>
          <a:r>
            <a:rPr lang="es-ES" sz="2000" b="1" dirty="0" smtClean="0">
              <a:latin typeface="Segoe Print" pitchFamily="2" charset="0"/>
            </a:rPr>
            <a:t>2.</a:t>
          </a:r>
          <a:r>
            <a:rPr lang="es-ES" sz="1400" dirty="0" smtClean="0">
              <a:latin typeface="Segoe Print" pitchFamily="2" charset="0"/>
            </a:rPr>
            <a:t> </a:t>
          </a:r>
          <a:endParaRPr lang="es-ES" sz="1400" dirty="0">
            <a:latin typeface="Segoe Print" pitchFamily="2" charset="0"/>
          </a:endParaRPr>
        </a:p>
      </dgm:t>
    </dgm:pt>
    <dgm:pt modelId="{C2164052-9A7D-4354-BE12-5B85B77D9BF5}" type="parTrans" cxnId="{722E068C-A8E6-4DA8-B023-DC937EAD83F2}">
      <dgm:prSet/>
      <dgm:spPr/>
      <dgm:t>
        <a:bodyPr/>
        <a:lstStyle/>
        <a:p>
          <a:endParaRPr lang="es-ES"/>
        </a:p>
      </dgm:t>
    </dgm:pt>
    <dgm:pt modelId="{1887F7B0-86E6-486E-A626-13848A7511CD}" type="sibTrans" cxnId="{722E068C-A8E6-4DA8-B023-DC937EAD83F2}">
      <dgm:prSet/>
      <dgm:spPr/>
      <dgm:t>
        <a:bodyPr/>
        <a:lstStyle/>
        <a:p>
          <a:endParaRPr lang="es-ES"/>
        </a:p>
      </dgm:t>
    </dgm:pt>
    <dgm:pt modelId="{7F49FE48-9B00-46D7-90C8-C44868C8F782}">
      <dgm:prSet phldrT="[Texto]"/>
      <dgm:spPr/>
      <dgm:t>
        <a:bodyPr/>
        <a:lstStyle/>
        <a:p>
          <a:r>
            <a:rPr lang="es-ES" dirty="0" smtClean="0">
              <a:solidFill>
                <a:schemeClr val="bg2">
                  <a:lumMod val="10000"/>
                </a:schemeClr>
              </a:solidFill>
              <a:latin typeface="Segoe Print" pitchFamily="2" charset="0"/>
            </a:rPr>
            <a:t>Fácil acceso a variedad de información</a:t>
          </a:r>
          <a:endParaRPr lang="es-ES" dirty="0">
            <a:solidFill>
              <a:schemeClr val="bg2">
                <a:lumMod val="10000"/>
              </a:schemeClr>
            </a:solidFill>
            <a:latin typeface="Segoe Print" pitchFamily="2" charset="0"/>
          </a:endParaRPr>
        </a:p>
      </dgm:t>
    </dgm:pt>
    <dgm:pt modelId="{ED1EF1DF-1ACD-45F8-896A-1A0DA5ACE212}" type="parTrans" cxnId="{143D4906-D6AD-420E-BAFD-9D4260CF22A1}">
      <dgm:prSet/>
      <dgm:spPr/>
      <dgm:t>
        <a:bodyPr/>
        <a:lstStyle/>
        <a:p>
          <a:endParaRPr lang="es-ES"/>
        </a:p>
      </dgm:t>
    </dgm:pt>
    <dgm:pt modelId="{C09CF5CE-9DFA-430D-9FDC-03FF8D26BB46}" type="sibTrans" cxnId="{143D4906-D6AD-420E-BAFD-9D4260CF22A1}">
      <dgm:prSet/>
      <dgm:spPr/>
      <dgm:t>
        <a:bodyPr/>
        <a:lstStyle/>
        <a:p>
          <a:endParaRPr lang="es-ES"/>
        </a:p>
      </dgm:t>
    </dgm:pt>
    <dgm:pt modelId="{31F40EFD-485C-4125-A539-BF61E42BDF09}">
      <dgm:prSet phldrT="[Texto]"/>
      <dgm:spPr/>
      <dgm:t>
        <a:bodyPr/>
        <a:lstStyle/>
        <a:p>
          <a:r>
            <a:rPr lang="es-ES" dirty="0" smtClean="0">
              <a:solidFill>
                <a:schemeClr val="bg2">
                  <a:lumMod val="10000"/>
                </a:schemeClr>
              </a:solidFill>
              <a:latin typeface="Segoe Print" pitchFamily="2" charset="0"/>
            </a:rPr>
            <a:t>Es rápido y fiel a todo tipo de datos</a:t>
          </a:r>
          <a:endParaRPr lang="es-ES" dirty="0">
            <a:solidFill>
              <a:schemeClr val="bg2">
                <a:lumMod val="10000"/>
              </a:schemeClr>
            </a:solidFill>
            <a:latin typeface="Segoe Print" pitchFamily="2" charset="0"/>
          </a:endParaRPr>
        </a:p>
      </dgm:t>
    </dgm:pt>
    <dgm:pt modelId="{B7162F8F-AF1F-48D2-9DBD-0B7364E7762D}" type="parTrans" cxnId="{64C8FDD3-855F-47C1-851F-1733A6AFCA63}">
      <dgm:prSet/>
      <dgm:spPr/>
      <dgm:t>
        <a:bodyPr/>
        <a:lstStyle/>
        <a:p>
          <a:endParaRPr lang="es-ES"/>
        </a:p>
      </dgm:t>
    </dgm:pt>
    <dgm:pt modelId="{747EF0B4-4313-4FA1-942D-68C9907B86AB}" type="sibTrans" cxnId="{64C8FDD3-855F-47C1-851F-1733A6AFCA63}">
      <dgm:prSet/>
      <dgm:spPr/>
      <dgm:t>
        <a:bodyPr/>
        <a:lstStyle/>
        <a:p>
          <a:endParaRPr lang="es-ES"/>
        </a:p>
      </dgm:t>
    </dgm:pt>
    <dgm:pt modelId="{DC546C01-D068-4FCA-8DD3-B2CA94514562}">
      <dgm:prSet phldrT="[Texto]" custT="1"/>
      <dgm:spPr/>
      <dgm:t>
        <a:bodyPr/>
        <a:lstStyle/>
        <a:p>
          <a:r>
            <a:rPr lang="es-ES" sz="2000" b="1" dirty="0" smtClean="0">
              <a:latin typeface="Segoe Print" pitchFamily="2" charset="0"/>
            </a:rPr>
            <a:t>3.</a:t>
          </a:r>
        </a:p>
        <a:p>
          <a:r>
            <a:rPr lang="es-ES" sz="2000" b="1" dirty="0" smtClean="0">
              <a:latin typeface="Segoe Print" pitchFamily="2" charset="0"/>
            </a:rPr>
            <a:t>4.</a:t>
          </a:r>
          <a:endParaRPr lang="es-ES" sz="2000" b="1" dirty="0">
            <a:latin typeface="Segoe Print" pitchFamily="2" charset="0"/>
          </a:endParaRPr>
        </a:p>
      </dgm:t>
    </dgm:pt>
    <dgm:pt modelId="{4F42DEF6-8503-4E15-BAD6-31297BF35B97}" type="parTrans" cxnId="{7F7F505E-1665-488B-9F79-D6A8188D6F67}">
      <dgm:prSet/>
      <dgm:spPr/>
      <dgm:t>
        <a:bodyPr/>
        <a:lstStyle/>
        <a:p>
          <a:endParaRPr lang="es-ES"/>
        </a:p>
      </dgm:t>
    </dgm:pt>
    <dgm:pt modelId="{94E61E67-DA92-4B6A-8470-572A814E48FC}" type="sibTrans" cxnId="{7F7F505E-1665-488B-9F79-D6A8188D6F67}">
      <dgm:prSet/>
      <dgm:spPr/>
      <dgm:t>
        <a:bodyPr/>
        <a:lstStyle/>
        <a:p>
          <a:endParaRPr lang="es-ES"/>
        </a:p>
      </dgm:t>
    </dgm:pt>
    <dgm:pt modelId="{1C3793E9-291D-4BE6-8648-F9A9EACA20C5}">
      <dgm:prSet phldrT="[Texto]"/>
      <dgm:spPr/>
      <dgm:t>
        <a:bodyPr/>
        <a:lstStyle/>
        <a:p>
          <a:r>
            <a:rPr lang="es-ES" dirty="0" smtClean="0">
              <a:latin typeface="Segoe Print" pitchFamily="2" charset="0"/>
            </a:rPr>
            <a:t>Canales de comunicación inmediata</a:t>
          </a:r>
          <a:endParaRPr lang="es-ES" dirty="0">
            <a:latin typeface="Segoe Print" pitchFamily="2" charset="0"/>
          </a:endParaRPr>
        </a:p>
      </dgm:t>
    </dgm:pt>
    <dgm:pt modelId="{FC5D1119-A366-4A2E-8FBF-42AE2669B812}" type="parTrans" cxnId="{7512D9BF-B0A5-4D55-8E4F-6A2713AD3502}">
      <dgm:prSet/>
      <dgm:spPr/>
      <dgm:t>
        <a:bodyPr/>
        <a:lstStyle/>
        <a:p>
          <a:endParaRPr lang="es-ES"/>
        </a:p>
      </dgm:t>
    </dgm:pt>
    <dgm:pt modelId="{78937214-F030-46EA-8CD2-1E9B5628A4CF}" type="sibTrans" cxnId="{7512D9BF-B0A5-4D55-8E4F-6A2713AD3502}">
      <dgm:prSet/>
      <dgm:spPr/>
      <dgm:t>
        <a:bodyPr/>
        <a:lstStyle/>
        <a:p>
          <a:endParaRPr lang="es-ES"/>
        </a:p>
      </dgm:t>
    </dgm:pt>
    <dgm:pt modelId="{A6774B6E-DC63-44AF-B999-38687D13C861}">
      <dgm:prSet phldrT="[Texto]"/>
      <dgm:spPr/>
      <dgm:t>
        <a:bodyPr/>
        <a:lstStyle/>
        <a:p>
          <a:r>
            <a:rPr lang="es-ES" dirty="0" smtClean="0">
              <a:latin typeface="Segoe Print" pitchFamily="2" charset="0"/>
            </a:rPr>
            <a:t>Capacidad de almacenamiento</a:t>
          </a:r>
          <a:endParaRPr lang="es-ES" dirty="0">
            <a:latin typeface="Segoe Print" pitchFamily="2" charset="0"/>
          </a:endParaRPr>
        </a:p>
      </dgm:t>
    </dgm:pt>
    <dgm:pt modelId="{9F108F12-1584-486F-A5FB-A39DAF46E43E}" type="parTrans" cxnId="{2F5DDEDE-0240-4997-9567-18CB86528FE2}">
      <dgm:prSet/>
      <dgm:spPr/>
      <dgm:t>
        <a:bodyPr/>
        <a:lstStyle/>
        <a:p>
          <a:endParaRPr lang="es-ES"/>
        </a:p>
      </dgm:t>
    </dgm:pt>
    <dgm:pt modelId="{DDC650EB-31E8-41A0-B292-1F8015471A00}" type="sibTrans" cxnId="{2F5DDEDE-0240-4997-9567-18CB86528FE2}">
      <dgm:prSet/>
      <dgm:spPr/>
      <dgm:t>
        <a:bodyPr/>
        <a:lstStyle/>
        <a:p>
          <a:endParaRPr lang="es-ES"/>
        </a:p>
      </dgm:t>
    </dgm:pt>
    <dgm:pt modelId="{8EAB04EA-37ED-41F0-8E53-FCB05D1757C2}">
      <dgm:prSet phldrT="[Texto]" custT="1"/>
      <dgm:spPr/>
      <dgm:t>
        <a:bodyPr/>
        <a:lstStyle/>
        <a:p>
          <a:r>
            <a:rPr lang="es-ES" sz="2000" b="1" dirty="0" smtClean="0">
              <a:latin typeface="Segoe Print" pitchFamily="2" charset="0"/>
            </a:rPr>
            <a:t>5.</a:t>
          </a:r>
        </a:p>
        <a:p>
          <a:r>
            <a:rPr lang="es-ES" sz="2000" b="1" dirty="0" smtClean="0">
              <a:latin typeface="Segoe Print" pitchFamily="2" charset="0"/>
            </a:rPr>
            <a:t>6.</a:t>
          </a:r>
          <a:endParaRPr lang="es-ES" sz="2000" b="1" dirty="0">
            <a:latin typeface="Segoe Print" pitchFamily="2" charset="0"/>
          </a:endParaRPr>
        </a:p>
      </dgm:t>
    </dgm:pt>
    <dgm:pt modelId="{0B7E0F8E-396D-46E9-9432-396F1DC89F29}" type="parTrans" cxnId="{63BA4242-A7C3-4373-9968-1A0866B301C2}">
      <dgm:prSet/>
      <dgm:spPr/>
      <dgm:t>
        <a:bodyPr/>
        <a:lstStyle/>
        <a:p>
          <a:endParaRPr lang="es-ES"/>
        </a:p>
      </dgm:t>
    </dgm:pt>
    <dgm:pt modelId="{07007466-2962-4204-8764-1CBE8420E86C}" type="sibTrans" cxnId="{63BA4242-A7C3-4373-9968-1A0866B301C2}">
      <dgm:prSet/>
      <dgm:spPr/>
      <dgm:t>
        <a:bodyPr/>
        <a:lstStyle/>
        <a:p>
          <a:endParaRPr lang="es-ES"/>
        </a:p>
      </dgm:t>
    </dgm:pt>
    <dgm:pt modelId="{E00FD636-7535-4D9F-838A-4612F7585553}">
      <dgm:prSet phldrT="[Texto]"/>
      <dgm:spPr/>
      <dgm:t>
        <a:bodyPr/>
        <a:lstStyle/>
        <a:p>
          <a:r>
            <a:rPr lang="es-ES" dirty="0" smtClean="0">
              <a:latin typeface="Segoe Print" pitchFamily="2" charset="0"/>
            </a:rPr>
            <a:t>Procesamiento de datos (trabajos más completos)</a:t>
          </a:r>
          <a:endParaRPr lang="es-ES" dirty="0">
            <a:latin typeface="Segoe Print" pitchFamily="2" charset="0"/>
          </a:endParaRPr>
        </a:p>
      </dgm:t>
    </dgm:pt>
    <dgm:pt modelId="{FE471F51-7E5D-48A4-B7D1-3FC4C7CFC3DA}" type="parTrans" cxnId="{CA7E0FC7-28FB-4A32-8DAE-9DDBAA5A8429}">
      <dgm:prSet/>
      <dgm:spPr/>
      <dgm:t>
        <a:bodyPr/>
        <a:lstStyle/>
        <a:p>
          <a:endParaRPr lang="es-ES"/>
        </a:p>
      </dgm:t>
    </dgm:pt>
    <dgm:pt modelId="{A3EF2FD7-DA72-4C69-8D1F-62D22FD03AB9}" type="sibTrans" cxnId="{CA7E0FC7-28FB-4A32-8DAE-9DDBAA5A8429}">
      <dgm:prSet/>
      <dgm:spPr/>
      <dgm:t>
        <a:bodyPr/>
        <a:lstStyle/>
        <a:p>
          <a:endParaRPr lang="es-ES"/>
        </a:p>
      </dgm:t>
    </dgm:pt>
    <dgm:pt modelId="{9DF062D5-AA47-40BA-9B30-34468881B556}">
      <dgm:prSet phldrT="[Texto]"/>
      <dgm:spPr/>
      <dgm:t>
        <a:bodyPr/>
        <a:lstStyle/>
        <a:p>
          <a:r>
            <a:rPr lang="es-ES" dirty="0" smtClean="0">
              <a:latin typeface="Segoe Print" pitchFamily="2" charset="0"/>
            </a:rPr>
            <a:t>Interactividad</a:t>
          </a:r>
          <a:endParaRPr lang="es-ES" dirty="0">
            <a:latin typeface="Segoe Print" pitchFamily="2" charset="0"/>
          </a:endParaRPr>
        </a:p>
      </dgm:t>
    </dgm:pt>
    <dgm:pt modelId="{742A1337-5FB0-4009-BF69-1867E8B4237F}" type="parTrans" cxnId="{B22554C5-1D34-46B0-8155-6DA982EEB4B7}">
      <dgm:prSet/>
      <dgm:spPr/>
      <dgm:t>
        <a:bodyPr/>
        <a:lstStyle/>
        <a:p>
          <a:endParaRPr lang="es-ES"/>
        </a:p>
      </dgm:t>
    </dgm:pt>
    <dgm:pt modelId="{F88A40F8-C110-4885-924E-5C4EB13E1128}" type="sibTrans" cxnId="{B22554C5-1D34-46B0-8155-6DA982EEB4B7}">
      <dgm:prSet/>
      <dgm:spPr/>
      <dgm:t>
        <a:bodyPr/>
        <a:lstStyle/>
        <a:p>
          <a:endParaRPr lang="es-ES"/>
        </a:p>
      </dgm:t>
    </dgm:pt>
    <dgm:pt modelId="{7B12962B-A7B2-425F-AB80-4AC9A6E2BCDA}" type="pres">
      <dgm:prSet presAssocID="{2376AC5F-DCB2-489B-A10B-FA97BE42E865}" presName="linearFlow" presStyleCnt="0">
        <dgm:presLayoutVars>
          <dgm:dir/>
          <dgm:animLvl val="lvl"/>
          <dgm:resizeHandles val="exact"/>
        </dgm:presLayoutVars>
      </dgm:prSet>
      <dgm:spPr/>
    </dgm:pt>
    <dgm:pt modelId="{2CCF3496-9DEA-4374-98F8-6506A3C9A00D}" type="pres">
      <dgm:prSet presAssocID="{DCAA3B2A-CA55-4DA4-97FF-BD029FBB2BE4}" presName="composite" presStyleCnt="0"/>
      <dgm:spPr/>
    </dgm:pt>
    <dgm:pt modelId="{33B42868-D4FF-46A9-8060-1E4F5893CCA4}" type="pres">
      <dgm:prSet presAssocID="{DCAA3B2A-CA55-4DA4-97FF-BD029FBB2BE4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CB1E5F37-6389-42BD-AA0E-B2CD95DDC1DE}" type="pres">
      <dgm:prSet presAssocID="{DCAA3B2A-CA55-4DA4-97FF-BD029FBB2BE4}" presName="descendantText" presStyleLbl="alignAcc1" presStyleIdx="0" presStyleCnt="3" custLinFactNeighborY="-725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EB1A1EF-EDE1-45A5-A157-50D4A60C3654}" type="pres">
      <dgm:prSet presAssocID="{1887F7B0-86E6-486E-A626-13848A7511CD}" presName="sp" presStyleCnt="0"/>
      <dgm:spPr/>
    </dgm:pt>
    <dgm:pt modelId="{8567D762-6BDE-4F5B-BBF0-F24498159119}" type="pres">
      <dgm:prSet presAssocID="{DC546C01-D068-4FCA-8DD3-B2CA94514562}" presName="composite" presStyleCnt="0"/>
      <dgm:spPr/>
    </dgm:pt>
    <dgm:pt modelId="{909C4AF9-B992-450B-8CFC-FCB5B4398221}" type="pres">
      <dgm:prSet presAssocID="{DC546C01-D068-4FCA-8DD3-B2CA94514562}" presName="parentText" presStyleLbl="alignNode1" presStyleIdx="1" presStyleCnt="3" custLinFactNeighborY="-4966">
        <dgm:presLayoutVars>
          <dgm:chMax val="1"/>
          <dgm:bulletEnabled val="1"/>
        </dgm:presLayoutVars>
      </dgm:prSet>
      <dgm:spPr/>
    </dgm:pt>
    <dgm:pt modelId="{F594DE51-B6DE-41EF-A3AE-F91506868ECD}" type="pres">
      <dgm:prSet presAssocID="{DC546C01-D068-4FCA-8DD3-B2CA94514562}" presName="descendantText" presStyleLbl="alignAcc1" presStyleIdx="1" presStyleCnt="3" custLinFactNeighborY="-763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799F19C-3F01-4E6D-9EF1-23933C8CCE7A}" type="pres">
      <dgm:prSet presAssocID="{94E61E67-DA92-4B6A-8470-572A814E48FC}" presName="sp" presStyleCnt="0"/>
      <dgm:spPr/>
    </dgm:pt>
    <dgm:pt modelId="{9C301B00-A157-45E2-878D-E57FDA1DD8F0}" type="pres">
      <dgm:prSet presAssocID="{8EAB04EA-37ED-41F0-8E53-FCB05D1757C2}" presName="composite" presStyleCnt="0"/>
      <dgm:spPr/>
    </dgm:pt>
    <dgm:pt modelId="{64208E75-B988-4949-A510-3DBE8F5733F6}" type="pres">
      <dgm:prSet presAssocID="{8EAB04EA-37ED-41F0-8E53-FCB05D1757C2}" presName="parentText" presStyleLbl="alignNode1" presStyleIdx="2" presStyleCnt="3" custLinFactNeighborY="-5212">
        <dgm:presLayoutVars>
          <dgm:chMax val="1"/>
          <dgm:bulletEnabled val="1"/>
        </dgm:presLayoutVars>
      </dgm:prSet>
      <dgm:spPr/>
    </dgm:pt>
    <dgm:pt modelId="{7A48A5DA-FFB0-4593-911E-3F46C56B2000}" type="pres">
      <dgm:prSet presAssocID="{8EAB04EA-37ED-41F0-8E53-FCB05D1757C2}" presName="descendantText" presStyleLbl="alignAcc1" presStyleIdx="2" presStyleCnt="3" custLinFactNeighborY="-801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3BA4242-A7C3-4373-9968-1A0866B301C2}" srcId="{2376AC5F-DCB2-489B-A10B-FA97BE42E865}" destId="{8EAB04EA-37ED-41F0-8E53-FCB05D1757C2}" srcOrd="2" destOrd="0" parTransId="{0B7E0F8E-396D-46E9-9432-396F1DC89F29}" sibTransId="{07007466-2962-4204-8764-1CBE8420E86C}"/>
    <dgm:cxn modelId="{B22554C5-1D34-46B0-8155-6DA982EEB4B7}" srcId="{8EAB04EA-37ED-41F0-8E53-FCB05D1757C2}" destId="{9DF062D5-AA47-40BA-9B30-34468881B556}" srcOrd="1" destOrd="0" parTransId="{742A1337-5FB0-4009-BF69-1867E8B4237F}" sibTransId="{F88A40F8-C110-4885-924E-5C4EB13E1128}"/>
    <dgm:cxn modelId="{CA205C72-F4BB-40B3-A005-FB55827D19F4}" type="presOf" srcId="{A6774B6E-DC63-44AF-B999-38687D13C861}" destId="{F594DE51-B6DE-41EF-A3AE-F91506868ECD}" srcOrd="0" destOrd="1" presId="urn:microsoft.com/office/officeart/2005/8/layout/chevron2"/>
    <dgm:cxn modelId="{7F7F505E-1665-488B-9F79-D6A8188D6F67}" srcId="{2376AC5F-DCB2-489B-A10B-FA97BE42E865}" destId="{DC546C01-D068-4FCA-8DD3-B2CA94514562}" srcOrd="1" destOrd="0" parTransId="{4F42DEF6-8503-4E15-BAD6-31297BF35B97}" sibTransId="{94E61E67-DA92-4B6A-8470-572A814E48FC}"/>
    <dgm:cxn modelId="{7512D9BF-B0A5-4D55-8E4F-6A2713AD3502}" srcId="{DC546C01-D068-4FCA-8DD3-B2CA94514562}" destId="{1C3793E9-291D-4BE6-8648-F9A9EACA20C5}" srcOrd="0" destOrd="0" parTransId="{FC5D1119-A366-4A2E-8FBF-42AE2669B812}" sibTransId="{78937214-F030-46EA-8CD2-1E9B5628A4CF}"/>
    <dgm:cxn modelId="{20CA8DE8-9390-4EA6-8035-AC9F91AB0CA7}" type="presOf" srcId="{31F40EFD-485C-4125-A539-BF61E42BDF09}" destId="{CB1E5F37-6389-42BD-AA0E-B2CD95DDC1DE}" srcOrd="0" destOrd="1" presId="urn:microsoft.com/office/officeart/2005/8/layout/chevron2"/>
    <dgm:cxn modelId="{7E17C318-A507-47A9-989B-C73055010113}" type="presOf" srcId="{E00FD636-7535-4D9F-838A-4612F7585553}" destId="{7A48A5DA-FFB0-4593-911E-3F46C56B2000}" srcOrd="0" destOrd="0" presId="urn:microsoft.com/office/officeart/2005/8/layout/chevron2"/>
    <dgm:cxn modelId="{0ECA279D-5A45-4D85-A87E-DB5498C210EA}" type="presOf" srcId="{9DF062D5-AA47-40BA-9B30-34468881B556}" destId="{7A48A5DA-FFB0-4593-911E-3F46C56B2000}" srcOrd="0" destOrd="1" presId="urn:microsoft.com/office/officeart/2005/8/layout/chevron2"/>
    <dgm:cxn modelId="{45622EDA-2204-43C7-8271-6F02473DAE4D}" type="presOf" srcId="{8EAB04EA-37ED-41F0-8E53-FCB05D1757C2}" destId="{64208E75-B988-4949-A510-3DBE8F5733F6}" srcOrd="0" destOrd="0" presId="urn:microsoft.com/office/officeart/2005/8/layout/chevron2"/>
    <dgm:cxn modelId="{143D4906-D6AD-420E-BAFD-9D4260CF22A1}" srcId="{DCAA3B2A-CA55-4DA4-97FF-BD029FBB2BE4}" destId="{7F49FE48-9B00-46D7-90C8-C44868C8F782}" srcOrd="0" destOrd="0" parTransId="{ED1EF1DF-1ACD-45F8-896A-1A0DA5ACE212}" sibTransId="{C09CF5CE-9DFA-430D-9FDC-03FF8D26BB46}"/>
    <dgm:cxn modelId="{722E068C-A8E6-4DA8-B023-DC937EAD83F2}" srcId="{2376AC5F-DCB2-489B-A10B-FA97BE42E865}" destId="{DCAA3B2A-CA55-4DA4-97FF-BD029FBB2BE4}" srcOrd="0" destOrd="0" parTransId="{C2164052-9A7D-4354-BE12-5B85B77D9BF5}" sibTransId="{1887F7B0-86E6-486E-A626-13848A7511CD}"/>
    <dgm:cxn modelId="{7201B7F8-28B8-4F32-8286-D743DD09F245}" type="presOf" srcId="{1C3793E9-291D-4BE6-8648-F9A9EACA20C5}" destId="{F594DE51-B6DE-41EF-A3AE-F91506868ECD}" srcOrd="0" destOrd="0" presId="urn:microsoft.com/office/officeart/2005/8/layout/chevron2"/>
    <dgm:cxn modelId="{CA7E0FC7-28FB-4A32-8DAE-9DDBAA5A8429}" srcId="{8EAB04EA-37ED-41F0-8E53-FCB05D1757C2}" destId="{E00FD636-7535-4D9F-838A-4612F7585553}" srcOrd="0" destOrd="0" parTransId="{FE471F51-7E5D-48A4-B7D1-3FC4C7CFC3DA}" sibTransId="{A3EF2FD7-DA72-4C69-8D1F-62D22FD03AB9}"/>
    <dgm:cxn modelId="{64C8FDD3-855F-47C1-851F-1733A6AFCA63}" srcId="{DCAA3B2A-CA55-4DA4-97FF-BD029FBB2BE4}" destId="{31F40EFD-485C-4125-A539-BF61E42BDF09}" srcOrd="1" destOrd="0" parTransId="{B7162F8F-AF1F-48D2-9DBD-0B7364E7762D}" sibTransId="{747EF0B4-4313-4FA1-942D-68C9907B86AB}"/>
    <dgm:cxn modelId="{FA85CC00-88DB-4D1C-9D38-BAE9A6E2DC0F}" type="presOf" srcId="{DC546C01-D068-4FCA-8DD3-B2CA94514562}" destId="{909C4AF9-B992-450B-8CFC-FCB5B4398221}" srcOrd="0" destOrd="0" presId="urn:microsoft.com/office/officeart/2005/8/layout/chevron2"/>
    <dgm:cxn modelId="{2F5DDEDE-0240-4997-9567-18CB86528FE2}" srcId="{DC546C01-D068-4FCA-8DD3-B2CA94514562}" destId="{A6774B6E-DC63-44AF-B999-38687D13C861}" srcOrd="1" destOrd="0" parTransId="{9F108F12-1584-486F-A5FB-A39DAF46E43E}" sibTransId="{DDC650EB-31E8-41A0-B292-1F8015471A00}"/>
    <dgm:cxn modelId="{BEA77EE6-0EEB-4A56-BFDB-018B36B32BC8}" type="presOf" srcId="{7F49FE48-9B00-46D7-90C8-C44868C8F782}" destId="{CB1E5F37-6389-42BD-AA0E-B2CD95DDC1DE}" srcOrd="0" destOrd="0" presId="urn:microsoft.com/office/officeart/2005/8/layout/chevron2"/>
    <dgm:cxn modelId="{931483EB-A4D1-477D-B5AC-D2BD25778AB4}" type="presOf" srcId="{DCAA3B2A-CA55-4DA4-97FF-BD029FBB2BE4}" destId="{33B42868-D4FF-46A9-8060-1E4F5893CCA4}" srcOrd="0" destOrd="0" presId="urn:microsoft.com/office/officeart/2005/8/layout/chevron2"/>
    <dgm:cxn modelId="{6D0C709D-2934-4494-9FF8-5795BFFB23AB}" type="presOf" srcId="{2376AC5F-DCB2-489B-A10B-FA97BE42E865}" destId="{7B12962B-A7B2-425F-AB80-4AC9A6E2BCDA}" srcOrd="0" destOrd="0" presId="urn:microsoft.com/office/officeart/2005/8/layout/chevron2"/>
    <dgm:cxn modelId="{AFF1306A-60DC-4972-B57A-2F464AF26DD6}" type="presParOf" srcId="{7B12962B-A7B2-425F-AB80-4AC9A6E2BCDA}" destId="{2CCF3496-9DEA-4374-98F8-6506A3C9A00D}" srcOrd="0" destOrd="0" presId="urn:microsoft.com/office/officeart/2005/8/layout/chevron2"/>
    <dgm:cxn modelId="{281DA81E-0991-45C7-BED2-56A8AA53E803}" type="presParOf" srcId="{2CCF3496-9DEA-4374-98F8-6506A3C9A00D}" destId="{33B42868-D4FF-46A9-8060-1E4F5893CCA4}" srcOrd="0" destOrd="0" presId="urn:microsoft.com/office/officeart/2005/8/layout/chevron2"/>
    <dgm:cxn modelId="{DD3D4C5D-C719-4B00-8FD4-3031FA0645AE}" type="presParOf" srcId="{2CCF3496-9DEA-4374-98F8-6506A3C9A00D}" destId="{CB1E5F37-6389-42BD-AA0E-B2CD95DDC1DE}" srcOrd="1" destOrd="0" presId="urn:microsoft.com/office/officeart/2005/8/layout/chevron2"/>
    <dgm:cxn modelId="{8BBA5A61-1BE5-49FF-8A8F-EF85377EF467}" type="presParOf" srcId="{7B12962B-A7B2-425F-AB80-4AC9A6E2BCDA}" destId="{2EB1A1EF-EDE1-45A5-A157-50D4A60C3654}" srcOrd="1" destOrd="0" presId="urn:microsoft.com/office/officeart/2005/8/layout/chevron2"/>
    <dgm:cxn modelId="{2CA543D3-7622-4192-AB78-58036D3DCDF6}" type="presParOf" srcId="{7B12962B-A7B2-425F-AB80-4AC9A6E2BCDA}" destId="{8567D762-6BDE-4F5B-BBF0-F24498159119}" srcOrd="2" destOrd="0" presId="urn:microsoft.com/office/officeart/2005/8/layout/chevron2"/>
    <dgm:cxn modelId="{156AC9EA-F4AB-407D-93A8-AC8215279EF2}" type="presParOf" srcId="{8567D762-6BDE-4F5B-BBF0-F24498159119}" destId="{909C4AF9-B992-450B-8CFC-FCB5B4398221}" srcOrd="0" destOrd="0" presId="urn:microsoft.com/office/officeart/2005/8/layout/chevron2"/>
    <dgm:cxn modelId="{26AC2D0E-E67C-4862-9E54-69351FFB9340}" type="presParOf" srcId="{8567D762-6BDE-4F5B-BBF0-F24498159119}" destId="{F594DE51-B6DE-41EF-A3AE-F91506868ECD}" srcOrd="1" destOrd="0" presId="urn:microsoft.com/office/officeart/2005/8/layout/chevron2"/>
    <dgm:cxn modelId="{CBD523FF-F7C6-48BB-A642-6DD9B5468CB9}" type="presParOf" srcId="{7B12962B-A7B2-425F-AB80-4AC9A6E2BCDA}" destId="{E799F19C-3F01-4E6D-9EF1-23933C8CCE7A}" srcOrd="3" destOrd="0" presId="urn:microsoft.com/office/officeart/2005/8/layout/chevron2"/>
    <dgm:cxn modelId="{FC90B8DF-40B1-4BBF-A9A7-838E849A3C6F}" type="presParOf" srcId="{7B12962B-A7B2-425F-AB80-4AC9A6E2BCDA}" destId="{9C301B00-A157-45E2-878D-E57FDA1DD8F0}" srcOrd="4" destOrd="0" presId="urn:microsoft.com/office/officeart/2005/8/layout/chevron2"/>
    <dgm:cxn modelId="{32B65A8B-9739-4ECF-8202-ED1E8E43C456}" type="presParOf" srcId="{9C301B00-A157-45E2-878D-E57FDA1DD8F0}" destId="{64208E75-B988-4949-A510-3DBE8F5733F6}" srcOrd="0" destOrd="0" presId="urn:microsoft.com/office/officeart/2005/8/layout/chevron2"/>
    <dgm:cxn modelId="{4399B356-A18D-48DA-86B3-8289380FAE0F}" type="presParOf" srcId="{9C301B00-A157-45E2-878D-E57FDA1DD8F0}" destId="{7A48A5DA-FFB0-4593-911E-3F46C56B200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E259B9D-D89C-4688-A7CA-F668B752099C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22FD55ED-9E72-427E-B9B1-DF6BCBC94A89}">
      <dgm:prSet phldrT="[Texto]"/>
      <dgm:spPr/>
      <dgm:t>
        <a:bodyPr/>
        <a:lstStyle/>
        <a:p>
          <a:r>
            <a:rPr lang="es-ES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rPr>
            <a:t>ACTUALIZACIÓN PROFESIONAL</a:t>
          </a:r>
          <a:endParaRPr lang="es-ES" b="1" u="sng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Print" pitchFamily="2" charset="0"/>
          </a:endParaRPr>
        </a:p>
      </dgm:t>
    </dgm:pt>
    <dgm:pt modelId="{4BFD6DA6-B5B0-4D16-9732-7C4129F2BEAC}" type="parTrans" cxnId="{866C6AEF-D381-48E0-B710-BED2E636DAEC}">
      <dgm:prSet/>
      <dgm:spPr/>
      <dgm:t>
        <a:bodyPr/>
        <a:lstStyle/>
        <a:p>
          <a:endParaRPr lang="es-ES"/>
        </a:p>
      </dgm:t>
    </dgm:pt>
    <dgm:pt modelId="{4480D72B-6C54-48A9-B2C8-0AE40721ADDB}" type="sibTrans" cxnId="{866C6AEF-D381-48E0-B710-BED2E636DAEC}">
      <dgm:prSet/>
      <dgm:spPr/>
      <dgm:t>
        <a:bodyPr/>
        <a:lstStyle/>
        <a:p>
          <a:endParaRPr lang="es-ES"/>
        </a:p>
      </dgm:t>
    </dgm:pt>
    <dgm:pt modelId="{FEBD1245-9E21-4230-B31C-1B05FE87B3B9}">
      <dgm:prSet phldrT="[Texto]"/>
      <dgm:spPr/>
      <dgm:t>
        <a:bodyPr/>
        <a:lstStyle/>
        <a:p>
          <a:pPr>
            <a:spcAft>
              <a:spcPts val="0"/>
            </a:spcAft>
          </a:pPr>
          <a:r>
            <a:rPr lang="es-ES" b="1" dirty="0" smtClean="0">
              <a:latin typeface="Segoe Print" pitchFamily="2" charset="0"/>
            </a:rPr>
            <a:t>Conocimiento de fuentes de información y TIC, programas específicos de su asignatura.</a:t>
          </a:r>
          <a:endParaRPr lang="es-ES" b="1" dirty="0">
            <a:latin typeface="Segoe Print" pitchFamily="2" charset="0"/>
          </a:endParaRPr>
        </a:p>
      </dgm:t>
    </dgm:pt>
    <dgm:pt modelId="{0EF1A602-98A5-46A0-9361-68BDF3528CA8}" type="parTrans" cxnId="{AF288CBE-C102-4B97-BA7A-D283766703AF}">
      <dgm:prSet/>
      <dgm:spPr/>
      <dgm:t>
        <a:bodyPr/>
        <a:lstStyle/>
        <a:p>
          <a:endParaRPr lang="es-ES"/>
        </a:p>
      </dgm:t>
    </dgm:pt>
    <dgm:pt modelId="{2532AEE6-F3A4-4C48-BBC4-3D42BDD9F7D0}" type="sibTrans" cxnId="{AF288CBE-C102-4B97-BA7A-D283766703AF}">
      <dgm:prSet/>
      <dgm:spPr/>
      <dgm:t>
        <a:bodyPr/>
        <a:lstStyle/>
        <a:p>
          <a:endParaRPr lang="es-ES"/>
        </a:p>
      </dgm:t>
    </dgm:pt>
    <dgm:pt modelId="{E6D6BDC2-D01F-4D45-A4C0-0331C315E1FC}" type="pres">
      <dgm:prSet presAssocID="{CE259B9D-D89C-4688-A7CA-F668B752099C}" presName="CompostProcess" presStyleCnt="0">
        <dgm:presLayoutVars>
          <dgm:dir/>
          <dgm:resizeHandles val="exact"/>
        </dgm:presLayoutVars>
      </dgm:prSet>
      <dgm:spPr/>
    </dgm:pt>
    <dgm:pt modelId="{97C5351F-6BC6-4663-83AF-59F14FA7A8D4}" type="pres">
      <dgm:prSet presAssocID="{CE259B9D-D89C-4688-A7CA-F668B752099C}" presName="arrow" presStyleLbl="bgShp" presStyleIdx="0" presStyleCnt="1" custLinFactNeighborY="-1772"/>
      <dgm:spPr>
        <a:solidFill>
          <a:srgbClr val="FFFF00"/>
        </a:solidFill>
      </dgm:spPr>
    </dgm:pt>
    <dgm:pt modelId="{B1DA40FF-E123-48A1-A5C8-837B9D1E91F4}" type="pres">
      <dgm:prSet presAssocID="{CE259B9D-D89C-4688-A7CA-F668B752099C}" presName="linearProcess" presStyleCnt="0"/>
      <dgm:spPr/>
    </dgm:pt>
    <dgm:pt modelId="{D78304F1-C46C-41B2-9F9D-A84EC6E68F32}" type="pres">
      <dgm:prSet presAssocID="{22FD55ED-9E72-427E-B9B1-DF6BCBC94A89}" presName="textNode" presStyleLbl="node1" presStyleIdx="0" presStyleCnt="2" custLinFactX="-7081" custLinFactNeighborX="-100000">
        <dgm:presLayoutVars>
          <dgm:bulletEnabled val="1"/>
        </dgm:presLayoutVars>
      </dgm:prSet>
      <dgm:spPr/>
    </dgm:pt>
    <dgm:pt modelId="{F75A4ED3-6FEF-4092-A866-9B62A4DFEF65}" type="pres">
      <dgm:prSet presAssocID="{4480D72B-6C54-48A9-B2C8-0AE40721ADDB}" presName="sibTrans" presStyleCnt="0"/>
      <dgm:spPr/>
    </dgm:pt>
    <dgm:pt modelId="{D43EC706-1467-4869-85FF-1A86B8236CE0}" type="pres">
      <dgm:prSet presAssocID="{FEBD1245-9E21-4230-B31C-1B05FE87B3B9}" presName="textNode" presStyleLbl="node1" presStyleIdx="1" presStyleCnt="2" custScaleX="16612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09614CF-84C3-42B2-87C5-543706C2CE47}" type="presOf" srcId="{CE259B9D-D89C-4688-A7CA-F668B752099C}" destId="{E6D6BDC2-D01F-4D45-A4C0-0331C315E1FC}" srcOrd="0" destOrd="0" presId="urn:microsoft.com/office/officeart/2005/8/layout/hProcess9"/>
    <dgm:cxn modelId="{BC941938-92B0-4745-8197-8ED5F1C6F2F6}" type="presOf" srcId="{22FD55ED-9E72-427E-B9B1-DF6BCBC94A89}" destId="{D78304F1-C46C-41B2-9F9D-A84EC6E68F32}" srcOrd="0" destOrd="0" presId="urn:microsoft.com/office/officeart/2005/8/layout/hProcess9"/>
    <dgm:cxn modelId="{E6EC012C-D097-49AE-83C1-1DD7C22AF5DE}" type="presOf" srcId="{FEBD1245-9E21-4230-B31C-1B05FE87B3B9}" destId="{D43EC706-1467-4869-85FF-1A86B8236CE0}" srcOrd="0" destOrd="0" presId="urn:microsoft.com/office/officeart/2005/8/layout/hProcess9"/>
    <dgm:cxn modelId="{AF288CBE-C102-4B97-BA7A-D283766703AF}" srcId="{CE259B9D-D89C-4688-A7CA-F668B752099C}" destId="{FEBD1245-9E21-4230-B31C-1B05FE87B3B9}" srcOrd="1" destOrd="0" parTransId="{0EF1A602-98A5-46A0-9361-68BDF3528CA8}" sibTransId="{2532AEE6-F3A4-4C48-BBC4-3D42BDD9F7D0}"/>
    <dgm:cxn modelId="{866C6AEF-D381-48E0-B710-BED2E636DAEC}" srcId="{CE259B9D-D89C-4688-A7CA-F668B752099C}" destId="{22FD55ED-9E72-427E-B9B1-DF6BCBC94A89}" srcOrd="0" destOrd="0" parTransId="{4BFD6DA6-B5B0-4D16-9732-7C4129F2BEAC}" sibTransId="{4480D72B-6C54-48A9-B2C8-0AE40721ADDB}"/>
    <dgm:cxn modelId="{3078204F-4DA2-4A61-9015-74E60D27A6FD}" type="presParOf" srcId="{E6D6BDC2-D01F-4D45-A4C0-0331C315E1FC}" destId="{97C5351F-6BC6-4663-83AF-59F14FA7A8D4}" srcOrd="0" destOrd="0" presId="urn:microsoft.com/office/officeart/2005/8/layout/hProcess9"/>
    <dgm:cxn modelId="{FD6AA16C-15CE-4F8B-B716-B5F2E97A59AD}" type="presParOf" srcId="{E6D6BDC2-D01F-4D45-A4C0-0331C315E1FC}" destId="{B1DA40FF-E123-48A1-A5C8-837B9D1E91F4}" srcOrd="1" destOrd="0" presId="urn:microsoft.com/office/officeart/2005/8/layout/hProcess9"/>
    <dgm:cxn modelId="{D9CDFD73-8BD6-41B6-8A6C-34A4A7211C0D}" type="presParOf" srcId="{B1DA40FF-E123-48A1-A5C8-837B9D1E91F4}" destId="{D78304F1-C46C-41B2-9F9D-A84EC6E68F32}" srcOrd="0" destOrd="0" presId="urn:microsoft.com/office/officeart/2005/8/layout/hProcess9"/>
    <dgm:cxn modelId="{90CF69EA-73FA-453F-AE74-6F619FAC26BE}" type="presParOf" srcId="{B1DA40FF-E123-48A1-A5C8-837B9D1E91F4}" destId="{F75A4ED3-6FEF-4092-A866-9B62A4DFEF65}" srcOrd="1" destOrd="0" presId="urn:microsoft.com/office/officeart/2005/8/layout/hProcess9"/>
    <dgm:cxn modelId="{B58E16A2-C399-498B-8F4B-CD59730F1AE6}" type="presParOf" srcId="{B1DA40FF-E123-48A1-A5C8-837B9D1E91F4}" destId="{D43EC706-1467-4869-85FF-1A86B8236CE0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B971507-E00C-4DBD-A557-1F7DD44DA5DE}" type="doc">
      <dgm:prSet loTypeId="urn:microsoft.com/office/officeart/2005/8/layout/vList3" loCatId="list" qsTypeId="urn:microsoft.com/office/officeart/2005/8/quickstyle/simple2" qsCatId="simple" csTypeId="urn:microsoft.com/office/officeart/2005/8/colors/colorful4" csCatId="colorful" phldr="1"/>
      <dgm:spPr/>
    </dgm:pt>
    <dgm:pt modelId="{4C8624A5-C127-42E3-A71E-C0F704C52675}">
      <dgm:prSet phldrT="[Texto]"/>
      <dgm:spPr/>
      <dgm:t>
        <a:bodyPr/>
        <a:lstStyle/>
        <a:p>
          <a:r>
            <a:rPr lang="es-ES" b="1" dirty="0" smtClean="0">
              <a:latin typeface="Segoe Print" pitchFamily="2" charset="0"/>
            </a:rPr>
            <a:t>Mayor capacidad y rapidez para procesar, ordenar y almacenar datos.</a:t>
          </a:r>
          <a:endParaRPr lang="es-ES" b="1" dirty="0">
            <a:latin typeface="Segoe Print" pitchFamily="2" charset="0"/>
          </a:endParaRPr>
        </a:p>
      </dgm:t>
    </dgm:pt>
    <dgm:pt modelId="{4695533D-7E2E-4FFE-8973-79D85033BAB6}" type="parTrans" cxnId="{DEEADDD0-3F16-474A-BFB0-CF2F5DB33624}">
      <dgm:prSet/>
      <dgm:spPr/>
      <dgm:t>
        <a:bodyPr/>
        <a:lstStyle/>
        <a:p>
          <a:endParaRPr lang="es-ES"/>
        </a:p>
      </dgm:t>
    </dgm:pt>
    <dgm:pt modelId="{62E521E0-4897-406F-A5AA-254F5DB4778F}" type="sibTrans" cxnId="{DEEADDD0-3F16-474A-BFB0-CF2F5DB33624}">
      <dgm:prSet/>
      <dgm:spPr/>
      <dgm:t>
        <a:bodyPr/>
        <a:lstStyle/>
        <a:p>
          <a:endParaRPr lang="es-ES"/>
        </a:p>
      </dgm:t>
    </dgm:pt>
    <dgm:pt modelId="{B7906A13-6AFE-46C6-997B-38F7A27766C9}">
      <dgm:prSet phldrT="[Texto]"/>
      <dgm:spPr/>
      <dgm:t>
        <a:bodyPr/>
        <a:lstStyle/>
        <a:p>
          <a:pPr>
            <a:spcAft>
              <a:spcPts val="0"/>
            </a:spcAft>
          </a:pPr>
          <a:r>
            <a:rPr lang="es-ES" b="1" dirty="0" smtClean="0">
              <a:latin typeface="Segoe Print" pitchFamily="2" charset="0"/>
            </a:rPr>
            <a:t>Acceso a innumerables fuentes de información</a:t>
          </a:r>
        </a:p>
        <a:p>
          <a:pPr>
            <a:spcAft>
              <a:spcPts val="0"/>
            </a:spcAft>
          </a:pPr>
          <a:r>
            <a:rPr lang="es-ES" b="1" dirty="0" smtClean="0">
              <a:latin typeface="Segoe Print" pitchFamily="2" charset="0"/>
            </a:rPr>
            <a:t>(bases de datos, bibliotecas, documentos)</a:t>
          </a:r>
          <a:endParaRPr lang="es-ES" b="1" dirty="0">
            <a:latin typeface="Segoe Print" pitchFamily="2" charset="0"/>
          </a:endParaRPr>
        </a:p>
      </dgm:t>
    </dgm:pt>
    <dgm:pt modelId="{C3343818-24FA-4F59-8372-6513618C4021}" type="parTrans" cxnId="{5CFC451B-C643-41EA-A2D5-4CB217D896CC}">
      <dgm:prSet/>
      <dgm:spPr/>
      <dgm:t>
        <a:bodyPr/>
        <a:lstStyle/>
        <a:p>
          <a:endParaRPr lang="es-ES"/>
        </a:p>
      </dgm:t>
    </dgm:pt>
    <dgm:pt modelId="{5C59CFAD-7E5F-41C4-BA00-66253E062400}" type="sibTrans" cxnId="{5CFC451B-C643-41EA-A2D5-4CB217D896CC}">
      <dgm:prSet/>
      <dgm:spPr/>
      <dgm:t>
        <a:bodyPr/>
        <a:lstStyle/>
        <a:p>
          <a:endParaRPr lang="es-ES"/>
        </a:p>
      </dgm:t>
    </dgm:pt>
    <dgm:pt modelId="{7BECF8BF-78E4-466B-9359-6016E14A299E}">
      <dgm:prSet phldrT="[Texto]"/>
      <dgm:spPr/>
      <dgm:t>
        <a:bodyPr/>
        <a:lstStyle/>
        <a:p>
          <a:r>
            <a:rPr lang="es-ES" b="1" dirty="0" smtClean="0">
              <a:latin typeface="Segoe Print" pitchFamily="2" charset="0"/>
            </a:rPr>
            <a:t>Información puntual de eventos científicos  del mundo y planes y ayudas a la investigación.</a:t>
          </a:r>
          <a:endParaRPr lang="es-ES" b="1" dirty="0">
            <a:latin typeface="Segoe Print" pitchFamily="2" charset="0"/>
          </a:endParaRPr>
        </a:p>
      </dgm:t>
    </dgm:pt>
    <dgm:pt modelId="{602D284B-9687-4B4A-A825-BDA959997715}" type="parTrans" cxnId="{824690A3-8253-418F-AF35-1AEA0C606907}">
      <dgm:prSet/>
      <dgm:spPr/>
      <dgm:t>
        <a:bodyPr/>
        <a:lstStyle/>
        <a:p>
          <a:endParaRPr lang="es-ES"/>
        </a:p>
      </dgm:t>
    </dgm:pt>
    <dgm:pt modelId="{B161D260-4433-4321-975D-ADC83437FF77}" type="sibTrans" cxnId="{824690A3-8253-418F-AF35-1AEA0C606907}">
      <dgm:prSet/>
      <dgm:spPr/>
      <dgm:t>
        <a:bodyPr/>
        <a:lstStyle/>
        <a:p>
          <a:endParaRPr lang="es-ES"/>
        </a:p>
      </dgm:t>
    </dgm:pt>
    <dgm:pt modelId="{871AF638-B53C-4D77-AAF3-C306C12A6B0D}" type="pres">
      <dgm:prSet presAssocID="{9B971507-E00C-4DBD-A557-1F7DD44DA5DE}" presName="linearFlow" presStyleCnt="0">
        <dgm:presLayoutVars>
          <dgm:dir/>
          <dgm:resizeHandles val="exact"/>
        </dgm:presLayoutVars>
      </dgm:prSet>
      <dgm:spPr/>
    </dgm:pt>
    <dgm:pt modelId="{0BAE4BA8-2BDE-4F4B-9D8B-43E196262048}" type="pres">
      <dgm:prSet presAssocID="{4C8624A5-C127-42E3-A71E-C0F704C52675}" presName="composite" presStyleCnt="0"/>
      <dgm:spPr/>
    </dgm:pt>
    <dgm:pt modelId="{5F7BE729-58CC-41C0-BBFD-EDE7A4AAB177}" type="pres">
      <dgm:prSet presAssocID="{4C8624A5-C127-42E3-A71E-C0F704C52675}" presName="imgShp" presStyleLbl="fgImgPlace1" presStyleIdx="0" presStyleCnt="3" custLinFactNeighborX="1287" custLinFactNeighborY="333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03BD8710-8126-4171-8C1D-2BA0E357E2DE}" type="pres">
      <dgm:prSet presAssocID="{4C8624A5-C127-42E3-A71E-C0F704C52675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82939D6-DDD9-4F2A-AE99-A95C5D1FB59E}" type="pres">
      <dgm:prSet presAssocID="{62E521E0-4897-406F-A5AA-254F5DB4778F}" presName="spacing" presStyleCnt="0"/>
      <dgm:spPr/>
    </dgm:pt>
    <dgm:pt modelId="{0E434180-A65D-4515-A83E-303B39C4A358}" type="pres">
      <dgm:prSet presAssocID="{B7906A13-6AFE-46C6-997B-38F7A27766C9}" presName="composite" presStyleCnt="0"/>
      <dgm:spPr/>
    </dgm:pt>
    <dgm:pt modelId="{19290A4C-E61F-4B93-B64E-87EBA776BD0E}" type="pres">
      <dgm:prSet presAssocID="{B7906A13-6AFE-46C6-997B-38F7A27766C9}" presName="imgShp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0A2EE2F-DC06-43B4-A4D9-A6370991772B}" type="pres">
      <dgm:prSet presAssocID="{B7906A13-6AFE-46C6-997B-38F7A27766C9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80C33D3-AC55-4AB2-B443-2D621920331F}" type="pres">
      <dgm:prSet presAssocID="{5C59CFAD-7E5F-41C4-BA00-66253E062400}" presName="spacing" presStyleCnt="0"/>
      <dgm:spPr/>
    </dgm:pt>
    <dgm:pt modelId="{C311E1AF-5DA3-4012-B238-3D990A37D547}" type="pres">
      <dgm:prSet presAssocID="{7BECF8BF-78E4-466B-9359-6016E14A299E}" presName="composite" presStyleCnt="0"/>
      <dgm:spPr/>
    </dgm:pt>
    <dgm:pt modelId="{6C77B15A-D0A5-4977-B196-457021A8EE5F}" type="pres">
      <dgm:prSet presAssocID="{7BECF8BF-78E4-466B-9359-6016E14A299E}" presName="imgShp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EB8CB23-B323-4D2A-BF71-DC9692A79030}" type="pres">
      <dgm:prSet presAssocID="{7BECF8BF-78E4-466B-9359-6016E14A299E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EEADDD0-3F16-474A-BFB0-CF2F5DB33624}" srcId="{9B971507-E00C-4DBD-A557-1F7DD44DA5DE}" destId="{4C8624A5-C127-42E3-A71E-C0F704C52675}" srcOrd="0" destOrd="0" parTransId="{4695533D-7E2E-4FFE-8973-79D85033BAB6}" sibTransId="{62E521E0-4897-406F-A5AA-254F5DB4778F}"/>
    <dgm:cxn modelId="{E788C2B0-8470-45EA-A918-6D79C9C7E565}" type="presOf" srcId="{7BECF8BF-78E4-466B-9359-6016E14A299E}" destId="{AEB8CB23-B323-4D2A-BF71-DC9692A79030}" srcOrd="0" destOrd="0" presId="urn:microsoft.com/office/officeart/2005/8/layout/vList3"/>
    <dgm:cxn modelId="{6228DF6A-EAB8-48C6-9E5F-717D47EDBF45}" type="presOf" srcId="{9B971507-E00C-4DBD-A557-1F7DD44DA5DE}" destId="{871AF638-B53C-4D77-AAF3-C306C12A6B0D}" srcOrd="0" destOrd="0" presId="urn:microsoft.com/office/officeart/2005/8/layout/vList3"/>
    <dgm:cxn modelId="{93DF2BA0-F354-420A-AA1E-74DB70EA9A00}" type="presOf" srcId="{4C8624A5-C127-42E3-A71E-C0F704C52675}" destId="{03BD8710-8126-4171-8C1D-2BA0E357E2DE}" srcOrd="0" destOrd="0" presId="urn:microsoft.com/office/officeart/2005/8/layout/vList3"/>
    <dgm:cxn modelId="{E8DF237C-838B-4DC7-AC28-87EBF336D222}" type="presOf" srcId="{B7906A13-6AFE-46C6-997B-38F7A27766C9}" destId="{D0A2EE2F-DC06-43B4-A4D9-A6370991772B}" srcOrd="0" destOrd="0" presId="urn:microsoft.com/office/officeart/2005/8/layout/vList3"/>
    <dgm:cxn modelId="{5CFC451B-C643-41EA-A2D5-4CB217D896CC}" srcId="{9B971507-E00C-4DBD-A557-1F7DD44DA5DE}" destId="{B7906A13-6AFE-46C6-997B-38F7A27766C9}" srcOrd="1" destOrd="0" parTransId="{C3343818-24FA-4F59-8372-6513618C4021}" sibTransId="{5C59CFAD-7E5F-41C4-BA00-66253E062400}"/>
    <dgm:cxn modelId="{824690A3-8253-418F-AF35-1AEA0C606907}" srcId="{9B971507-E00C-4DBD-A557-1F7DD44DA5DE}" destId="{7BECF8BF-78E4-466B-9359-6016E14A299E}" srcOrd="2" destOrd="0" parTransId="{602D284B-9687-4B4A-A825-BDA959997715}" sibTransId="{B161D260-4433-4321-975D-ADC83437FF77}"/>
    <dgm:cxn modelId="{B9802FF7-0CB2-4098-B7E9-B3C82B75FF61}" type="presParOf" srcId="{871AF638-B53C-4D77-AAF3-C306C12A6B0D}" destId="{0BAE4BA8-2BDE-4F4B-9D8B-43E196262048}" srcOrd="0" destOrd="0" presId="urn:microsoft.com/office/officeart/2005/8/layout/vList3"/>
    <dgm:cxn modelId="{9E215DE2-0889-4B19-81FB-2838408B4F3F}" type="presParOf" srcId="{0BAE4BA8-2BDE-4F4B-9D8B-43E196262048}" destId="{5F7BE729-58CC-41C0-BBFD-EDE7A4AAB177}" srcOrd="0" destOrd="0" presId="urn:microsoft.com/office/officeart/2005/8/layout/vList3"/>
    <dgm:cxn modelId="{E049D7B4-9AF8-4736-85F7-C02B87F15F10}" type="presParOf" srcId="{0BAE4BA8-2BDE-4F4B-9D8B-43E196262048}" destId="{03BD8710-8126-4171-8C1D-2BA0E357E2DE}" srcOrd="1" destOrd="0" presId="urn:microsoft.com/office/officeart/2005/8/layout/vList3"/>
    <dgm:cxn modelId="{0F0AEF60-2BA8-4E84-846F-287B55DD670C}" type="presParOf" srcId="{871AF638-B53C-4D77-AAF3-C306C12A6B0D}" destId="{582939D6-DDD9-4F2A-AE99-A95C5D1FB59E}" srcOrd="1" destOrd="0" presId="urn:microsoft.com/office/officeart/2005/8/layout/vList3"/>
    <dgm:cxn modelId="{74841CB1-C5C1-4375-ABD8-9F5E6C2B0ABB}" type="presParOf" srcId="{871AF638-B53C-4D77-AAF3-C306C12A6B0D}" destId="{0E434180-A65D-4515-A83E-303B39C4A358}" srcOrd="2" destOrd="0" presId="urn:microsoft.com/office/officeart/2005/8/layout/vList3"/>
    <dgm:cxn modelId="{E22ED5EB-8DB7-421F-B4C6-45C3DB9190E1}" type="presParOf" srcId="{0E434180-A65D-4515-A83E-303B39C4A358}" destId="{19290A4C-E61F-4B93-B64E-87EBA776BD0E}" srcOrd="0" destOrd="0" presId="urn:microsoft.com/office/officeart/2005/8/layout/vList3"/>
    <dgm:cxn modelId="{7DDF0833-0486-421B-9040-0C6A36AD7E90}" type="presParOf" srcId="{0E434180-A65D-4515-A83E-303B39C4A358}" destId="{D0A2EE2F-DC06-43B4-A4D9-A6370991772B}" srcOrd="1" destOrd="0" presId="urn:microsoft.com/office/officeart/2005/8/layout/vList3"/>
    <dgm:cxn modelId="{0AF57824-F205-4325-862D-7F817EC7A4C4}" type="presParOf" srcId="{871AF638-B53C-4D77-AAF3-C306C12A6B0D}" destId="{380C33D3-AC55-4AB2-B443-2D621920331F}" srcOrd="3" destOrd="0" presId="urn:microsoft.com/office/officeart/2005/8/layout/vList3"/>
    <dgm:cxn modelId="{25CD72B0-CDD7-4E5E-BC4F-A1649D101A83}" type="presParOf" srcId="{871AF638-B53C-4D77-AAF3-C306C12A6B0D}" destId="{C311E1AF-5DA3-4012-B238-3D990A37D547}" srcOrd="4" destOrd="0" presId="urn:microsoft.com/office/officeart/2005/8/layout/vList3"/>
    <dgm:cxn modelId="{C49864AF-D0C4-45F8-AE3D-9395EE74DEB8}" type="presParOf" srcId="{C311E1AF-5DA3-4012-B238-3D990A37D547}" destId="{6C77B15A-D0A5-4977-B196-457021A8EE5F}" srcOrd="0" destOrd="0" presId="urn:microsoft.com/office/officeart/2005/8/layout/vList3"/>
    <dgm:cxn modelId="{B2DAF857-63F7-47E5-8CD1-45906CD2C81B}" type="presParOf" srcId="{C311E1AF-5DA3-4012-B238-3D990A37D547}" destId="{AEB8CB23-B323-4D2A-BF71-DC9692A7903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B971507-E00C-4DBD-A557-1F7DD44DA5DE}" type="doc">
      <dgm:prSet loTypeId="urn:microsoft.com/office/officeart/2005/8/layout/vList3" loCatId="list" qsTypeId="urn:microsoft.com/office/officeart/2005/8/quickstyle/simple1" qsCatId="simple" csTypeId="urn:microsoft.com/office/officeart/2005/8/colors/accent2_3" csCatId="accent2" phldr="1"/>
      <dgm:spPr/>
    </dgm:pt>
    <dgm:pt modelId="{4C8624A5-C127-42E3-A71E-C0F704C52675}">
      <dgm:prSet phldrT="[Texto]"/>
      <dgm:spPr/>
      <dgm:t>
        <a:bodyPr/>
        <a:lstStyle/>
        <a:p>
          <a:r>
            <a:rPr lang="es-ES" b="1" dirty="0" smtClean="0">
              <a:latin typeface="Segoe Print" pitchFamily="2" charset="0"/>
            </a:rPr>
            <a:t>Comunicación inmediata con investigadores y empresas del mundo.</a:t>
          </a:r>
          <a:endParaRPr lang="es-ES" b="1" dirty="0">
            <a:latin typeface="Segoe Print" pitchFamily="2" charset="0"/>
          </a:endParaRPr>
        </a:p>
      </dgm:t>
    </dgm:pt>
    <dgm:pt modelId="{4695533D-7E2E-4FFE-8973-79D85033BAB6}" type="parTrans" cxnId="{DEEADDD0-3F16-474A-BFB0-CF2F5DB33624}">
      <dgm:prSet/>
      <dgm:spPr/>
      <dgm:t>
        <a:bodyPr/>
        <a:lstStyle/>
        <a:p>
          <a:endParaRPr lang="es-ES"/>
        </a:p>
      </dgm:t>
    </dgm:pt>
    <dgm:pt modelId="{62E521E0-4897-406F-A5AA-254F5DB4778F}" type="sibTrans" cxnId="{DEEADDD0-3F16-474A-BFB0-CF2F5DB33624}">
      <dgm:prSet/>
      <dgm:spPr/>
      <dgm:t>
        <a:bodyPr/>
        <a:lstStyle/>
        <a:p>
          <a:endParaRPr lang="es-ES"/>
        </a:p>
      </dgm:t>
    </dgm:pt>
    <dgm:pt modelId="{B7906A13-6AFE-46C6-997B-38F7A27766C9}">
      <dgm:prSet phldrT="[Texto]"/>
      <dgm:spPr/>
      <dgm:t>
        <a:bodyPr/>
        <a:lstStyle/>
        <a:p>
          <a:r>
            <a:rPr lang="es-ES" b="1" dirty="0" smtClean="0">
              <a:latin typeface="Segoe Print" pitchFamily="2" charset="0"/>
            </a:rPr>
            <a:t>Transparencia e inmediata difusión  de los descubrimientos a través del internet.</a:t>
          </a:r>
          <a:endParaRPr lang="es-ES" b="1" dirty="0">
            <a:latin typeface="Segoe Print" pitchFamily="2" charset="0"/>
          </a:endParaRPr>
        </a:p>
      </dgm:t>
    </dgm:pt>
    <dgm:pt modelId="{C3343818-24FA-4F59-8372-6513618C4021}" type="parTrans" cxnId="{5CFC451B-C643-41EA-A2D5-4CB217D896CC}">
      <dgm:prSet/>
      <dgm:spPr/>
      <dgm:t>
        <a:bodyPr/>
        <a:lstStyle/>
        <a:p>
          <a:endParaRPr lang="es-ES"/>
        </a:p>
      </dgm:t>
    </dgm:pt>
    <dgm:pt modelId="{5C59CFAD-7E5F-41C4-BA00-66253E062400}" type="sibTrans" cxnId="{5CFC451B-C643-41EA-A2D5-4CB217D896CC}">
      <dgm:prSet/>
      <dgm:spPr/>
      <dgm:t>
        <a:bodyPr/>
        <a:lstStyle/>
        <a:p>
          <a:endParaRPr lang="es-ES"/>
        </a:p>
      </dgm:t>
    </dgm:pt>
    <dgm:pt modelId="{7BECF8BF-78E4-466B-9359-6016E14A299E}">
      <dgm:prSet phldrT="[Texto]" custT="1"/>
      <dgm:spPr/>
      <dgm:t>
        <a:bodyPr/>
        <a:lstStyle/>
        <a:p>
          <a:pPr>
            <a:spcAft>
              <a:spcPts val="0"/>
            </a:spcAft>
          </a:pPr>
          <a:r>
            <a:rPr lang="es-ES" sz="1600" b="1" dirty="0" smtClean="0">
              <a:latin typeface="Segoe Print" pitchFamily="2" charset="0"/>
            </a:rPr>
            <a:t>Posibilidad de trabajo colaborativo con científicos </a:t>
          </a:r>
        </a:p>
        <a:p>
          <a:pPr>
            <a:spcAft>
              <a:spcPts val="0"/>
            </a:spcAft>
          </a:pPr>
          <a:r>
            <a:rPr lang="es-ES" sz="1600" b="1" dirty="0" smtClean="0">
              <a:latin typeface="Segoe Print" pitchFamily="2" charset="0"/>
            </a:rPr>
            <a:t>De  todo el mundo.</a:t>
          </a:r>
          <a:endParaRPr lang="es-ES" sz="1600" b="1" dirty="0">
            <a:latin typeface="Segoe Print" pitchFamily="2" charset="0"/>
          </a:endParaRPr>
        </a:p>
      </dgm:t>
    </dgm:pt>
    <dgm:pt modelId="{602D284B-9687-4B4A-A825-BDA959997715}" type="parTrans" cxnId="{824690A3-8253-418F-AF35-1AEA0C606907}">
      <dgm:prSet/>
      <dgm:spPr/>
      <dgm:t>
        <a:bodyPr/>
        <a:lstStyle/>
        <a:p>
          <a:endParaRPr lang="es-ES"/>
        </a:p>
      </dgm:t>
    </dgm:pt>
    <dgm:pt modelId="{B161D260-4433-4321-975D-ADC83437FF77}" type="sibTrans" cxnId="{824690A3-8253-418F-AF35-1AEA0C606907}">
      <dgm:prSet/>
      <dgm:spPr/>
      <dgm:t>
        <a:bodyPr/>
        <a:lstStyle/>
        <a:p>
          <a:endParaRPr lang="es-ES"/>
        </a:p>
      </dgm:t>
    </dgm:pt>
    <dgm:pt modelId="{871AF638-B53C-4D77-AAF3-C306C12A6B0D}" type="pres">
      <dgm:prSet presAssocID="{9B971507-E00C-4DBD-A557-1F7DD44DA5DE}" presName="linearFlow" presStyleCnt="0">
        <dgm:presLayoutVars>
          <dgm:dir/>
          <dgm:resizeHandles val="exact"/>
        </dgm:presLayoutVars>
      </dgm:prSet>
      <dgm:spPr/>
    </dgm:pt>
    <dgm:pt modelId="{0BAE4BA8-2BDE-4F4B-9D8B-43E196262048}" type="pres">
      <dgm:prSet presAssocID="{4C8624A5-C127-42E3-A71E-C0F704C52675}" presName="composite" presStyleCnt="0"/>
      <dgm:spPr/>
    </dgm:pt>
    <dgm:pt modelId="{5F7BE729-58CC-41C0-BBFD-EDE7A4AAB177}" type="pres">
      <dgm:prSet presAssocID="{4C8624A5-C127-42E3-A71E-C0F704C52675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3BD8710-8126-4171-8C1D-2BA0E357E2DE}" type="pres">
      <dgm:prSet presAssocID="{4C8624A5-C127-42E3-A71E-C0F704C52675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82939D6-DDD9-4F2A-AE99-A95C5D1FB59E}" type="pres">
      <dgm:prSet presAssocID="{62E521E0-4897-406F-A5AA-254F5DB4778F}" presName="spacing" presStyleCnt="0"/>
      <dgm:spPr/>
    </dgm:pt>
    <dgm:pt modelId="{0E434180-A65D-4515-A83E-303B39C4A358}" type="pres">
      <dgm:prSet presAssocID="{B7906A13-6AFE-46C6-997B-38F7A27766C9}" presName="composite" presStyleCnt="0"/>
      <dgm:spPr/>
    </dgm:pt>
    <dgm:pt modelId="{19290A4C-E61F-4B93-B64E-87EBA776BD0E}" type="pres">
      <dgm:prSet presAssocID="{B7906A13-6AFE-46C6-997B-38F7A27766C9}" presName="imgShp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0A2EE2F-DC06-43B4-A4D9-A6370991772B}" type="pres">
      <dgm:prSet presAssocID="{B7906A13-6AFE-46C6-997B-38F7A27766C9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80C33D3-AC55-4AB2-B443-2D621920331F}" type="pres">
      <dgm:prSet presAssocID="{5C59CFAD-7E5F-41C4-BA00-66253E062400}" presName="spacing" presStyleCnt="0"/>
      <dgm:spPr/>
    </dgm:pt>
    <dgm:pt modelId="{C311E1AF-5DA3-4012-B238-3D990A37D547}" type="pres">
      <dgm:prSet presAssocID="{7BECF8BF-78E4-466B-9359-6016E14A299E}" presName="composite" presStyleCnt="0"/>
      <dgm:spPr/>
    </dgm:pt>
    <dgm:pt modelId="{6C77B15A-D0A5-4977-B196-457021A8EE5F}" type="pres">
      <dgm:prSet presAssocID="{7BECF8BF-78E4-466B-9359-6016E14A299E}" presName="imgShp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EB8CB23-B323-4D2A-BF71-DC9692A79030}" type="pres">
      <dgm:prSet presAssocID="{7BECF8BF-78E4-466B-9359-6016E14A299E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EEADDD0-3F16-474A-BFB0-CF2F5DB33624}" srcId="{9B971507-E00C-4DBD-A557-1F7DD44DA5DE}" destId="{4C8624A5-C127-42E3-A71E-C0F704C52675}" srcOrd="0" destOrd="0" parTransId="{4695533D-7E2E-4FFE-8973-79D85033BAB6}" sibTransId="{62E521E0-4897-406F-A5AA-254F5DB4778F}"/>
    <dgm:cxn modelId="{CC94321A-4A78-4637-9989-B00CE35790A5}" type="presOf" srcId="{7BECF8BF-78E4-466B-9359-6016E14A299E}" destId="{AEB8CB23-B323-4D2A-BF71-DC9692A79030}" srcOrd="0" destOrd="0" presId="urn:microsoft.com/office/officeart/2005/8/layout/vList3"/>
    <dgm:cxn modelId="{BCF9362B-1C88-40A8-9286-61233F4BAB7E}" type="presOf" srcId="{B7906A13-6AFE-46C6-997B-38F7A27766C9}" destId="{D0A2EE2F-DC06-43B4-A4D9-A6370991772B}" srcOrd="0" destOrd="0" presId="urn:microsoft.com/office/officeart/2005/8/layout/vList3"/>
    <dgm:cxn modelId="{27243CB7-E54C-4148-B86D-9C4A16973071}" type="presOf" srcId="{9B971507-E00C-4DBD-A557-1F7DD44DA5DE}" destId="{871AF638-B53C-4D77-AAF3-C306C12A6B0D}" srcOrd="0" destOrd="0" presId="urn:microsoft.com/office/officeart/2005/8/layout/vList3"/>
    <dgm:cxn modelId="{5CFC451B-C643-41EA-A2D5-4CB217D896CC}" srcId="{9B971507-E00C-4DBD-A557-1F7DD44DA5DE}" destId="{B7906A13-6AFE-46C6-997B-38F7A27766C9}" srcOrd="1" destOrd="0" parTransId="{C3343818-24FA-4F59-8372-6513618C4021}" sibTransId="{5C59CFAD-7E5F-41C4-BA00-66253E062400}"/>
    <dgm:cxn modelId="{824690A3-8253-418F-AF35-1AEA0C606907}" srcId="{9B971507-E00C-4DBD-A557-1F7DD44DA5DE}" destId="{7BECF8BF-78E4-466B-9359-6016E14A299E}" srcOrd="2" destOrd="0" parTransId="{602D284B-9687-4B4A-A825-BDA959997715}" sibTransId="{B161D260-4433-4321-975D-ADC83437FF77}"/>
    <dgm:cxn modelId="{9C322E79-21B3-44E3-AC71-C79F63E1F450}" type="presOf" srcId="{4C8624A5-C127-42E3-A71E-C0F704C52675}" destId="{03BD8710-8126-4171-8C1D-2BA0E357E2DE}" srcOrd="0" destOrd="0" presId="urn:microsoft.com/office/officeart/2005/8/layout/vList3"/>
    <dgm:cxn modelId="{E0761572-99A6-4379-99E9-8FD32DD3102F}" type="presParOf" srcId="{871AF638-B53C-4D77-AAF3-C306C12A6B0D}" destId="{0BAE4BA8-2BDE-4F4B-9D8B-43E196262048}" srcOrd="0" destOrd="0" presId="urn:microsoft.com/office/officeart/2005/8/layout/vList3"/>
    <dgm:cxn modelId="{4AF3445B-74A6-4227-BC00-C019D13523A7}" type="presParOf" srcId="{0BAE4BA8-2BDE-4F4B-9D8B-43E196262048}" destId="{5F7BE729-58CC-41C0-BBFD-EDE7A4AAB177}" srcOrd="0" destOrd="0" presId="urn:microsoft.com/office/officeart/2005/8/layout/vList3"/>
    <dgm:cxn modelId="{58F62DF1-3833-4307-B51B-6F13C1B80A83}" type="presParOf" srcId="{0BAE4BA8-2BDE-4F4B-9D8B-43E196262048}" destId="{03BD8710-8126-4171-8C1D-2BA0E357E2DE}" srcOrd="1" destOrd="0" presId="urn:microsoft.com/office/officeart/2005/8/layout/vList3"/>
    <dgm:cxn modelId="{D02B4919-69FB-445D-8D41-07885291F509}" type="presParOf" srcId="{871AF638-B53C-4D77-AAF3-C306C12A6B0D}" destId="{582939D6-DDD9-4F2A-AE99-A95C5D1FB59E}" srcOrd="1" destOrd="0" presId="urn:microsoft.com/office/officeart/2005/8/layout/vList3"/>
    <dgm:cxn modelId="{BD82E6F5-E805-4CD3-B1DD-A2EF71D986AA}" type="presParOf" srcId="{871AF638-B53C-4D77-AAF3-C306C12A6B0D}" destId="{0E434180-A65D-4515-A83E-303B39C4A358}" srcOrd="2" destOrd="0" presId="urn:microsoft.com/office/officeart/2005/8/layout/vList3"/>
    <dgm:cxn modelId="{E026C15E-3C17-40EC-8B1A-46C39C7565DE}" type="presParOf" srcId="{0E434180-A65D-4515-A83E-303B39C4A358}" destId="{19290A4C-E61F-4B93-B64E-87EBA776BD0E}" srcOrd="0" destOrd="0" presId="urn:microsoft.com/office/officeart/2005/8/layout/vList3"/>
    <dgm:cxn modelId="{0BEB23D7-DAFB-42DC-8655-BAB0670D690E}" type="presParOf" srcId="{0E434180-A65D-4515-A83E-303B39C4A358}" destId="{D0A2EE2F-DC06-43B4-A4D9-A6370991772B}" srcOrd="1" destOrd="0" presId="urn:microsoft.com/office/officeart/2005/8/layout/vList3"/>
    <dgm:cxn modelId="{90FDCE2D-15A7-4C0B-8F42-13D96D74A444}" type="presParOf" srcId="{871AF638-B53C-4D77-AAF3-C306C12A6B0D}" destId="{380C33D3-AC55-4AB2-B443-2D621920331F}" srcOrd="3" destOrd="0" presId="urn:microsoft.com/office/officeart/2005/8/layout/vList3"/>
    <dgm:cxn modelId="{D60E9533-5768-4FC4-AEBE-5B3392937AAD}" type="presParOf" srcId="{871AF638-B53C-4D77-AAF3-C306C12A6B0D}" destId="{C311E1AF-5DA3-4012-B238-3D990A37D547}" srcOrd="4" destOrd="0" presId="urn:microsoft.com/office/officeart/2005/8/layout/vList3"/>
    <dgm:cxn modelId="{30BD5346-8D49-405B-BEFD-A3491CC54DB2}" type="presParOf" srcId="{C311E1AF-5DA3-4012-B238-3D990A37D547}" destId="{6C77B15A-D0A5-4977-B196-457021A8EE5F}" srcOrd="0" destOrd="0" presId="urn:microsoft.com/office/officeart/2005/8/layout/vList3"/>
    <dgm:cxn modelId="{3CB0E811-CD3A-489E-80D2-5EBC708E2031}" type="presParOf" srcId="{C311E1AF-5DA3-4012-B238-3D990A37D547}" destId="{AEB8CB23-B323-4D2A-BF71-DC9692A7903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1669C3B-909E-4E4E-9D8B-BE8A1F6F78C4}" type="doc">
      <dgm:prSet loTypeId="urn:microsoft.com/office/officeart/2005/8/layout/radial6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617F3808-8638-4366-AEA8-D27D32E22039}">
      <dgm:prSet phldrT="[Texto]" custT="1"/>
      <dgm:spPr>
        <a:solidFill>
          <a:srgbClr val="FFCC00"/>
        </a:solidFill>
      </dgm:spPr>
      <dgm:t>
        <a:bodyPr/>
        <a:lstStyle/>
        <a:p>
          <a:r>
            <a:rPr lang="es-ES" sz="2000" dirty="0" smtClean="0">
              <a:latin typeface="Segoe Print" pitchFamily="2" charset="0"/>
            </a:rPr>
            <a:t>PIZARRA DIGITAL</a:t>
          </a:r>
          <a:endParaRPr lang="es-ES" sz="2000" dirty="0">
            <a:latin typeface="Segoe Print" pitchFamily="2" charset="0"/>
          </a:endParaRPr>
        </a:p>
      </dgm:t>
    </dgm:pt>
    <dgm:pt modelId="{523ECFCF-0743-4D3D-8C2F-F6ABC8AF1842}" type="parTrans" cxnId="{21F0C91C-FBC9-4D32-8D94-E686B6BCF3A1}">
      <dgm:prSet/>
      <dgm:spPr/>
      <dgm:t>
        <a:bodyPr/>
        <a:lstStyle/>
        <a:p>
          <a:endParaRPr lang="es-ES"/>
        </a:p>
      </dgm:t>
    </dgm:pt>
    <dgm:pt modelId="{B6ADE706-4AAD-4A96-BFC0-623392E49B29}" type="sibTrans" cxnId="{21F0C91C-FBC9-4D32-8D94-E686B6BCF3A1}">
      <dgm:prSet/>
      <dgm:spPr/>
      <dgm:t>
        <a:bodyPr/>
        <a:lstStyle/>
        <a:p>
          <a:endParaRPr lang="es-ES"/>
        </a:p>
      </dgm:t>
    </dgm:pt>
    <dgm:pt modelId="{DE9B6B40-5AD0-4B68-9500-57649EA05F4C}">
      <dgm:prSet phldrT="[Texto]"/>
      <dgm:spPr/>
      <dgm:t>
        <a:bodyPr/>
        <a:lstStyle/>
        <a:p>
          <a:r>
            <a:rPr lang="es-ES" dirty="0" smtClean="0">
              <a:latin typeface="Segoe Print" pitchFamily="2" charset="0"/>
            </a:rPr>
            <a:t>ORDENADORES EN CLASE</a:t>
          </a:r>
          <a:endParaRPr lang="es-ES" dirty="0">
            <a:latin typeface="Segoe Print" pitchFamily="2" charset="0"/>
          </a:endParaRPr>
        </a:p>
      </dgm:t>
    </dgm:pt>
    <dgm:pt modelId="{EAD51370-35CA-419E-9B6C-0A87C4640743}" type="parTrans" cxnId="{0CB02673-100B-4C92-A040-5E4634362859}">
      <dgm:prSet/>
      <dgm:spPr/>
      <dgm:t>
        <a:bodyPr/>
        <a:lstStyle/>
        <a:p>
          <a:endParaRPr lang="es-ES"/>
        </a:p>
      </dgm:t>
    </dgm:pt>
    <dgm:pt modelId="{5469AF29-3163-4818-83CD-670A21950DB1}" type="sibTrans" cxnId="{0CB02673-100B-4C92-A040-5E4634362859}">
      <dgm:prSet/>
      <dgm:spPr/>
      <dgm:t>
        <a:bodyPr/>
        <a:lstStyle/>
        <a:p>
          <a:endParaRPr lang="es-ES"/>
        </a:p>
      </dgm:t>
    </dgm:pt>
    <dgm:pt modelId="{C9C6E98C-9A83-46F2-A72A-5FDAB64F1A2B}">
      <dgm:prSet phldrT="[Texto]"/>
      <dgm:spPr/>
      <dgm:t>
        <a:bodyPr/>
        <a:lstStyle/>
        <a:p>
          <a:r>
            <a:rPr lang="es-ES" dirty="0" smtClean="0">
              <a:latin typeface="Segoe Print" pitchFamily="2" charset="0"/>
            </a:rPr>
            <a:t>AULAS DE INFORMÁTICA</a:t>
          </a:r>
          <a:endParaRPr lang="es-ES" dirty="0">
            <a:latin typeface="Segoe Print" pitchFamily="2" charset="0"/>
          </a:endParaRPr>
        </a:p>
      </dgm:t>
    </dgm:pt>
    <dgm:pt modelId="{932960F7-1CF4-48B2-A8A0-FF8FD12EC4D2}" type="parTrans" cxnId="{94889DA7-C5E4-467D-A1C7-0C6F6DE15D6A}">
      <dgm:prSet/>
      <dgm:spPr/>
      <dgm:t>
        <a:bodyPr/>
        <a:lstStyle/>
        <a:p>
          <a:endParaRPr lang="es-ES"/>
        </a:p>
      </dgm:t>
    </dgm:pt>
    <dgm:pt modelId="{F8A2A11F-4D99-4F70-A69B-C17435F2CECB}" type="sibTrans" cxnId="{94889DA7-C5E4-467D-A1C7-0C6F6DE15D6A}">
      <dgm:prSet/>
      <dgm:spPr/>
      <dgm:t>
        <a:bodyPr/>
        <a:lstStyle/>
        <a:p>
          <a:endParaRPr lang="es-ES"/>
        </a:p>
      </dgm:t>
    </dgm:pt>
    <dgm:pt modelId="{C73019B2-F1F9-4EF6-B6B1-34A72F6BEEFD}">
      <dgm:prSet phldrT="[Texto]"/>
      <dgm:spPr/>
      <dgm:t>
        <a:bodyPr/>
        <a:lstStyle/>
        <a:p>
          <a:r>
            <a:rPr lang="es-ES" dirty="0" smtClean="0">
              <a:latin typeface="Segoe Print" pitchFamily="2" charset="0"/>
            </a:rPr>
            <a:t>BIBLIOTECA Y SALAS MULTIUSO</a:t>
          </a:r>
          <a:endParaRPr lang="es-ES" dirty="0">
            <a:latin typeface="Segoe Print" pitchFamily="2" charset="0"/>
          </a:endParaRPr>
        </a:p>
      </dgm:t>
    </dgm:pt>
    <dgm:pt modelId="{A24BA2FF-DFC8-4D29-9233-38347A17DBE3}" type="parTrans" cxnId="{19B6E7EA-F9FC-40EC-8876-A2B6E260554B}">
      <dgm:prSet/>
      <dgm:spPr/>
      <dgm:t>
        <a:bodyPr/>
        <a:lstStyle/>
        <a:p>
          <a:endParaRPr lang="es-ES"/>
        </a:p>
      </dgm:t>
    </dgm:pt>
    <dgm:pt modelId="{E0DDBEFB-7D82-4048-9DA7-7E208900F5B8}" type="sibTrans" cxnId="{19B6E7EA-F9FC-40EC-8876-A2B6E260554B}">
      <dgm:prSet/>
      <dgm:spPr/>
      <dgm:t>
        <a:bodyPr/>
        <a:lstStyle/>
        <a:p>
          <a:endParaRPr lang="es-ES"/>
        </a:p>
      </dgm:t>
    </dgm:pt>
    <dgm:pt modelId="{74A34320-2C56-4EAD-A830-FD29DAD9EAB2}">
      <dgm:prSet phldrT="[Texto]"/>
      <dgm:spPr/>
      <dgm:t>
        <a:bodyPr/>
        <a:lstStyle/>
        <a:p>
          <a:r>
            <a:rPr lang="es-ES" dirty="0" smtClean="0">
              <a:latin typeface="Segoe Print" pitchFamily="2" charset="0"/>
            </a:rPr>
            <a:t>INTRANET/PLATAFORMA CENTRO</a:t>
          </a:r>
          <a:endParaRPr lang="es-ES" dirty="0">
            <a:latin typeface="Segoe Print" pitchFamily="2" charset="0"/>
          </a:endParaRPr>
        </a:p>
      </dgm:t>
    </dgm:pt>
    <dgm:pt modelId="{A4C1E8F5-96A3-4A36-A2C7-16AD239D3970}" type="parTrans" cxnId="{140901EA-B05A-47DA-84D0-39CE5A147EE4}">
      <dgm:prSet/>
      <dgm:spPr/>
      <dgm:t>
        <a:bodyPr/>
        <a:lstStyle/>
        <a:p>
          <a:endParaRPr lang="es-ES"/>
        </a:p>
      </dgm:t>
    </dgm:pt>
    <dgm:pt modelId="{12F9B992-D302-4969-A104-ABF50BFDA645}" type="sibTrans" cxnId="{140901EA-B05A-47DA-84D0-39CE5A147EE4}">
      <dgm:prSet/>
      <dgm:spPr/>
      <dgm:t>
        <a:bodyPr/>
        <a:lstStyle/>
        <a:p>
          <a:endParaRPr lang="es-ES"/>
        </a:p>
      </dgm:t>
    </dgm:pt>
    <dgm:pt modelId="{FCDBFFD0-9470-4702-A0FE-9ED92CB14D63}" type="pres">
      <dgm:prSet presAssocID="{41669C3B-909E-4E4E-9D8B-BE8A1F6F78C4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39E86A1-5B25-4EE2-B8F1-028EA729DEED}" type="pres">
      <dgm:prSet presAssocID="{617F3808-8638-4366-AEA8-D27D32E22039}" presName="centerShape" presStyleLbl="node0" presStyleIdx="0" presStyleCnt="1"/>
      <dgm:spPr/>
    </dgm:pt>
    <dgm:pt modelId="{60B22D65-BEBF-4FA7-B551-4FB381A61CDD}" type="pres">
      <dgm:prSet presAssocID="{DE9B6B40-5AD0-4B68-9500-57649EA05F4C}" presName="node" presStyleLbl="node1" presStyleIdx="0" presStyleCnt="4" custScaleX="248580" custScaleY="126303" custRadScaleRad="89147">
        <dgm:presLayoutVars>
          <dgm:bulletEnabled val="1"/>
        </dgm:presLayoutVars>
      </dgm:prSet>
      <dgm:spPr/>
    </dgm:pt>
    <dgm:pt modelId="{BA808B34-C69F-468C-A49D-7F24D3D4B0C8}" type="pres">
      <dgm:prSet presAssocID="{DE9B6B40-5AD0-4B68-9500-57649EA05F4C}" presName="dummy" presStyleCnt="0"/>
      <dgm:spPr/>
    </dgm:pt>
    <dgm:pt modelId="{D3EBBEE4-5E9B-4064-8908-3B049D1FD705}" type="pres">
      <dgm:prSet presAssocID="{5469AF29-3163-4818-83CD-670A21950DB1}" presName="sibTrans" presStyleLbl="sibTrans2D1" presStyleIdx="0" presStyleCnt="4"/>
      <dgm:spPr/>
    </dgm:pt>
    <dgm:pt modelId="{1D9F9D53-319E-4EA5-8CC0-407DFA2BC97D}" type="pres">
      <dgm:prSet presAssocID="{C9C6E98C-9A83-46F2-A72A-5FDAB64F1A2B}" presName="node" presStyleLbl="node1" presStyleIdx="1" presStyleCnt="4" custScaleX="220679" custScaleY="133888" custRadScaleRad="119919" custRadScaleInc="-158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1A2D22E-32A3-41D2-A2D2-9F99E6E59FD3}" type="pres">
      <dgm:prSet presAssocID="{C9C6E98C-9A83-46F2-A72A-5FDAB64F1A2B}" presName="dummy" presStyleCnt="0"/>
      <dgm:spPr/>
    </dgm:pt>
    <dgm:pt modelId="{0E008082-BF11-4DF5-AF3C-62431F59F37D}" type="pres">
      <dgm:prSet presAssocID="{F8A2A11F-4D99-4F70-A69B-C17435F2CECB}" presName="sibTrans" presStyleLbl="sibTrans2D1" presStyleIdx="1" presStyleCnt="4"/>
      <dgm:spPr/>
    </dgm:pt>
    <dgm:pt modelId="{E1AEAA98-FC52-417C-BA89-6A927163808B}" type="pres">
      <dgm:prSet presAssocID="{C73019B2-F1F9-4EF6-B6B1-34A72F6BEEFD}" presName="node" presStyleLbl="node1" presStyleIdx="2" presStyleCnt="4" custScaleX="257226" custScaleY="133748" custRadScaleRad="9263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91E5D07-087D-4396-BE2C-DB5F075EA223}" type="pres">
      <dgm:prSet presAssocID="{C73019B2-F1F9-4EF6-B6B1-34A72F6BEEFD}" presName="dummy" presStyleCnt="0"/>
      <dgm:spPr/>
    </dgm:pt>
    <dgm:pt modelId="{B778EAF4-1618-4355-A6FC-F5E33828459C}" type="pres">
      <dgm:prSet presAssocID="{E0DDBEFB-7D82-4048-9DA7-7E208900F5B8}" presName="sibTrans" presStyleLbl="sibTrans2D1" presStyleIdx="2" presStyleCnt="4"/>
      <dgm:spPr/>
    </dgm:pt>
    <dgm:pt modelId="{412020A5-3766-46A2-9F55-D0788DBE3F18}" type="pres">
      <dgm:prSet presAssocID="{74A34320-2C56-4EAD-A830-FD29DAD9EAB2}" presName="node" presStyleLbl="node1" presStyleIdx="3" presStyleCnt="4" custScaleX="221800" custScaleY="130865" custRadScaleRad="135294">
        <dgm:presLayoutVars>
          <dgm:bulletEnabled val="1"/>
        </dgm:presLayoutVars>
      </dgm:prSet>
      <dgm:spPr/>
    </dgm:pt>
    <dgm:pt modelId="{E8BCE967-D58D-4556-B0C0-E1ED2BD7F2FF}" type="pres">
      <dgm:prSet presAssocID="{74A34320-2C56-4EAD-A830-FD29DAD9EAB2}" presName="dummy" presStyleCnt="0"/>
      <dgm:spPr/>
    </dgm:pt>
    <dgm:pt modelId="{E182B2E2-5835-4C80-8AB3-7FBCEFD09695}" type="pres">
      <dgm:prSet presAssocID="{12F9B992-D302-4969-A104-ABF50BFDA645}" presName="sibTrans" presStyleLbl="sibTrans2D1" presStyleIdx="3" presStyleCnt="4"/>
      <dgm:spPr/>
    </dgm:pt>
  </dgm:ptLst>
  <dgm:cxnLst>
    <dgm:cxn modelId="{FFA888E4-3E13-499A-BDF3-CB691AB03D2E}" type="presOf" srcId="{74A34320-2C56-4EAD-A830-FD29DAD9EAB2}" destId="{412020A5-3766-46A2-9F55-D0788DBE3F18}" srcOrd="0" destOrd="0" presId="urn:microsoft.com/office/officeart/2005/8/layout/radial6"/>
    <dgm:cxn modelId="{0CB02673-100B-4C92-A040-5E4634362859}" srcId="{617F3808-8638-4366-AEA8-D27D32E22039}" destId="{DE9B6B40-5AD0-4B68-9500-57649EA05F4C}" srcOrd="0" destOrd="0" parTransId="{EAD51370-35CA-419E-9B6C-0A87C4640743}" sibTransId="{5469AF29-3163-4818-83CD-670A21950DB1}"/>
    <dgm:cxn modelId="{E0462C5F-8A9A-4599-B07B-02F7A361EC1C}" type="presOf" srcId="{12F9B992-D302-4969-A104-ABF50BFDA645}" destId="{E182B2E2-5835-4C80-8AB3-7FBCEFD09695}" srcOrd="0" destOrd="0" presId="urn:microsoft.com/office/officeart/2005/8/layout/radial6"/>
    <dgm:cxn modelId="{5E187D15-729C-49C4-91A8-12CA529DBFA6}" type="presOf" srcId="{F8A2A11F-4D99-4F70-A69B-C17435F2CECB}" destId="{0E008082-BF11-4DF5-AF3C-62431F59F37D}" srcOrd="0" destOrd="0" presId="urn:microsoft.com/office/officeart/2005/8/layout/radial6"/>
    <dgm:cxn modelId="{D08CF124-71C6-446D-A350-11281E0FB0D7}" type="presOf" srcId="{617F3808-8638-4366-AEA8-D27D32E22039}" destId="{039E86A1-5B25-4EE2-B8F1-028EA729DEED}" srcOrd="0" destOrd="0" presId="urn:microsoft.com/office/officeart/2005/8/layout/radial6"/>
    <dgm:cxn modelId="{0E2522B7-9420-4207-9B0D-5199897FA5EB}" type="presOf" srcId="{E0DDBEFB-7D82-4048-9DA7-7E208900F5B8}" destId="{B778EAF4-1618-4355-A6FC-F5E33828459C}" srcOrd="0" destOrd="0" presId="urn:microsoft.com/office/officeart/2005/8/layout/radial6"/>
    <dgm:cxn modelId="{70979744-1B4E-426B-AFEF-D33B79FDBBD3}" type="presOf" srcId="{C73019B2-F1F9-4EF6-B6B1-34A72F6BEEFD}" destId="{E1AEAA98-FC52-417C-BA89-6A927163808B}" srcOrd="0" destOrd="0" presId="urn:microsoft.com/office/officeart/2005/8/layout/radial6"/>
    <dgm:cxn modelId="{9641BA5B-4C33-4D69-BAF4-8E09D04F92BB}" type="presOf" srcId="{41669C3B-909E-4E4E-9D8B-BE8A1F6F78C4}" destId="{FCDBFFD0-9470-4702-A0FE-9ED92CB14D63}" srcOrd="0" destOrd="0" presId="urn:microsoft.com/office/officeart/2005/8/layout/radial6"/>
    <dgm:cxn modelId="{7E747FE6-01B1-46A1-9DD7-A8485E754721}" type="presOf" srcId="{DE9B6B40-5AD0-4B68-9500-57649EA05F4C}" destId="{60B22D65-BEBF-4FA7-B551-4FB381A61CDD}" srcOrd="0" destOrd="0" presId="urn:microsoft.com/office/officeart/2005/8/layout/radial6"/>
    <dgm:cxn modelId="{140901EA-B05A-47DA-84D0-39CE5A147EE4}" srcId="{617F3808-8638-4366-AEA8-D27D32E22039}" destId="{74A34320-2C56-4EAD-A830-FD29DAD9EAB2}" srcOrd="3" destOrd="0" parTransId="{A4C1E8F5-96A3-4A36-A2C7-16AD239D3970}" sibTransId="{12F9B992-D302-4969-A104-ABF50BFDA645}"/>
    <dgm:cxn modelId="{19B6E7EA-F9FC-40EC-8876-A2B6E260554B}" srcId="{617F3808-8638-4366-AEA8-D27D32E22039}" destId="{C73019B2-F1F9-4EF6-B6B1-34A72F6BEEFD}" srcOrd="2" destOrd="0" parTransId="{A24BA2FF-DFC8-4D29-9233-38347A17DBE3}" sibTransId="{E0DDBEFB-7D82-4048-9DA7-7E208900F5B8}"/>
    <dgm:cxn modelId="{B492607B-F22E-4F4A-9C7A-DE4141648D41}" type="presOf" srcId="{5469AF29-3163-4818-83CD-670A21950DB1}" destId="{D3EBBEE4-5E9B-4064-8908-3B049D1FD705}" srcOrd="0" destOrd="0" presId="urn:microsoft.com/office/officeart/2005/8/layout/radial6"/>
    <dgm:cxn modelId="{94889DA7-C5E4-467D-A1C7-0C6F6DE15D6A}" srcId="{617F3808-8638-4366-AEA8-D27D32E22039}" destId="{C9C6E98C-9A83-46F2-A72A-5FDAB64F1A2B}" srcOrd="1" destOrd="0" parTransId="{932960F7-1CF4-48B2-A8A0-FF8FD12EC4D2}" sibTransId="{F8A2A11F-4D99-4F70-A69B-C17435F2CECB}"/>
    <dgm:cxn modelId="{8DE5763E-8A05-4CF3-9D6B-E4B96B389723}" type="presOf" srcId="{C9C6E98C-9A83-46F2-A72A-5FDAB64F1A2B}" destId="{1D9F9D53-319E-4EA5-8CC0-407DFA2BC97D}" srcOrd="0" destOrd="0" presId="urn:microsoft.com/office/officeart/2005/8/layout/radial6"/>
    <dgm:cxn modelId="{21F0C91C-FBC9-4D32-8D94-E686B6BCF3A1}" srcId="{41669C3B-909E-4E4E-9D8B-BE8A1F6F78C4}" destId="{617F3808-8638-4366-AEA8-D27D32E22039}" srcOrd="0" destOrd="0" parTransId="{523ECFCF-0743-4D3D-8C2F-F6ABC8AF1842}" sibTransId="{B6ADE706-4AAD-4A96-BFC0-623392E49B29}"/>
    <dgm:cxn modelId="{1DCD063D-7FB9-4085-BF60-120C554F623C}" type="presParOf" srcId="{FCDBFFD0-9470-4702-A0FE-9ED92CB14D63}" destId="{039E86A1-5B25-4EE2-B8F1-028EA729DEED}" srcOrd="0" destOrd="0" presId="urn:microsoft.com/office/officeart/2005/8/layout/radial6"/>
    <dgm:cxn modelId="{F255A316-6F5F-461E-AD89-7FB27C416B3B}" type="presParOf" srcId="{FCDBFFD0-9470-4702-A0FE-9ED92CB14D63}" destId="{60B22D65-BEBF-4FA7-B551-4FB381A61CDD}" srcOrd="1" destOrd="0" presId="urn:microsoft.com/office/officeart/2005/8/layout/radial6"/>
    <dgm:cxn modelId="{B6BD7D90-B595-44BA-B3F3-42690207475F}" type="presParOf" srcId="{FCDBFFD0-9470-4702-A0FE-9ED92CB14D63}" destId="{BA808B34-C69F-468C-A49D-7F24D3D4B0C8}" srcOrd="2" destOrd="0" presId="urn:microsoft.com/office/officeart/2005/8/layout/radial6"/>
    <dgm:cxn modelId="{285E515D-8706-48FC-9853-F432C44F7E55}" type="presParOf" srcId="{FCDBFFD0-9470-4702-A0FE-9ED92CB14D63}" destId="{D3EBBEE4-5E9B-4064-8908-3B049D1FD705}" srcOrd="3" destOrd="0" presId="urn:microsoft.com/office/officeart/2005/8/layout/radial6"/>
    <dgm:cxn modelId="{445F57B0-A0CE-4052-9097-8A90E8661DF2}" type="presParOf" srcId="{FCDBFFD0-9470-4702-A0FE-9ED92CB14D63}" destId="{1D9F9D53-319E-4EA5-8CC0-407DFA2BC97D}" srcOrd="4" destOrd="0" presId="urn:microsoft.com/office/officeart/2005/8/layout/radial6"/>
    <dgm:cxn modelId="{94C39BAA-90EE-43F4-8D44-629B9F14BC94}" type="presParOf" srcId="{FCDBFFD0-9470-4702-A0FE-9ED92CB14D63}" destId="{41A2D22E-32A3-41D2-A2D2-9F99E6E59FD3}" srcOrd="5" destOrd="0" presId="urn:microsoft.com/office/officeart/2005/8/layout/radial6"/>
    <dgm:cxn modelId="{F3617F6B-8068-4290-84E7-6838F1F9338A}" type="presParOf" srcId="{FCDBFFD0-9470-4702-A0FE-9ED92CB14D63}" destId="{0E008082-BF11-4DF5-AF3C-62431F59F37D}" srcOrd="6" destOrd="0" presId="urn:microsoft.com/office/officeart/2005/8/layout/radial6"/>
    <dgm:cxn modelId="{65C2BA8D-E9A2-4ACF-A56A-34B38984730A}" type="presParOf" srcId="{FCDBFFD0-9470-4702-A0FE-9ED92CB14D63}" destId="{E1AEAA98-FC52-417C-BA89-6A927163808B}" srcOrd="7" destOrd="0" presId="urn:microsoft.com/office/officeart/2005/8/layout/radial6"/>
    <dgm:cxn modelId="{870D1A3E-D4D7-45AF-9B80-684455B2AA57}" type="presParOf" srcId="{FCDBFFD0-9470-4702-A0FE-9ED92CB14D63}" destId="{A91E5D07-087D-4396-BE2C-DB5F075EA223}" srcOrd="8" destOrd="0" presId="urn:microsoft.com/office/officeart/2005/8/layout/radial6"/>
    <dgm:cxn modelId="{B60207CF-D0B7-4BA9-84B5-AA3D88980289}" type="presParOf" srcId="{FCDBFFD0-9470-4702-A0FE-9ED92CB14D63}" destId="{B778EAF4-1618-4355-A6FC-F5E33828459C}" srcOrd="9" destOrd="0" presId="urn:microsoft.com/office/officeart/2005/8/layout/radial6"/>
    <dgm:cxn modelId="{68B2955E-C905-4052-95AE-44A5D5F452DD}" type="presParOf" srcId="{FCDBFFD0-9470-4702-A0FE-9ED92CB14D63}" destId="{412020A5-3766-46A2-9F55-D0788DBE3F18}" srcOrd="10" destOrd="0" presId="urn:microsoft.com/office/officeart/2005/8/layout/radial6"/>
    <dgm:cxn modelId="{228FA4CD-4A7B-4520-952E-04A8244869E7}" type="presParOf" srcId="{FCDBFFD0-9470-4702-A0FE-9ED92CB14D63}" destId="{E8BCE967-D58D-4556-B0C0-E1ED2BD7F2FF}" srcOrd="11" destOrd="0" presId="urn:microsoft.com/office/officeart/2005/8/layout/radial6"/>
    <dgm:cxn modelId="{1D45180C-DC3C-4798-B0BE-9C72C5475E28}" type="presParOf" srcId="{FCDBFFD0-9470-4702-A0FE-9ED92CB14D63}" destId="{E182B2E2-5835-4C80-8AB3-7FBCEFD0969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AEF6D34-9C4C-4F24-9540-B88C44569CCB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9C9E478C-23EC-48AF-B9F5-A3A95CB64D41}">
      <dgm:prSet phldrT="[Texto]" custT="1"/>
      <dgm:spPr/>
      <dgm:t>
        <a:bodyPr/>
        <a:lstStyle/>
        <a:p>
          <a:r>
            <a:rPr lang="es-ES" sz="1800" b="1" dirty="0" smtClean="0">
              <a:latin typeface="Segoe Print" pitchFamily="2" charset="0"/>
            </a:rPr>
            <a:t>Nuevos canales informativos y comunicativos.</a:t>
          </a:r>
          <a:endParaRPr lang="es-ES" sz="1800" b="1" dirty="0">
            <a:latin typeface="Segoe Print" pitchFamily="2" charset="0"/>
          </a:endParaRPr>
        </a:p>
      </dgm:t>
    </dgm:pt>
    <dgm:pt modelId="{CAB8AAB9-0F62-4C53-A077-F336A300F18F}" type="parTrans" cxnId="{B8623CE5-5939-4222-8BB3-F5D9404CD9BA}">
      <dgm:prSet/>
      <dgm:spPr/>
      <dgm:t>
        <a:bodyPr/>
        <a:lstStyle/>
        <a:p>
          <a:endParaRPr lang="es-ES"/>
        </a:p>
      </dgm:t>
    </dgm:pt>
    <dgm:pt modelId="{A322151F-847B-4997-8E4C-A52C6A2CE20B}" type="sibTrans" cxnId="{B8623CE5-5939-4222-8BB3-F5D9404CD9BA}">
      <dgm:prSet/>
      <dgm:spPr>
        <a:solidFill>
          <a:srgbClr val="FFC000"/>
        </a:solidFill>
      </dgm:spPr>
      <dgm:t>
        <a:bodyPr/>
        <a:lstStyle/>
        <a:p>
          <a:endParaRPr lang="es-ES"/>
        </a:p>
      </dgm:t>
    </dgm:pt>
    <dgm:pt modelId="{1FB3DAD4-7EC3-405E-8727-34DC3A22A653}">
      <dgm:prSet phldrT="[Texto]" custT="1"/>
      <dgm:spPr/>
      <dgm:t>
        <a:bodyPr/>
        <a:lstStyle/>
        <a:p>
          <a:r>
            <a:rPr lang="es-ES" sz="1800" b="1" dirty="0" smtClean="0">
              <a:latin typeface="Segoe Print" pitchFamily="2" charset="0"/>
            </a:rPr>
            <a:t>Telegestiones: </a:t>
          </a:r>
        </a:p>
        <a:p>
          <a:r>
            <a:rPr lang="es-ES" sz="1800" b="1" dirty="0" smtClean="0">
              <a:latin typeface="Segoe Print" pitchFamily="2" charset="0"/>
            </a:rPr>
            <a:t>Consultas, matrículas…</a:t>
          </a:r>
          <a:endParaRPr lang="es-ES" sz="1800" b="1" dirty="0">
            <a:latin typeface="Segoe Print" pitchFamily="2" charset="0"/>
          </a:endParaRPr>
        </a:p>
      </dgm:t>
    </dgm:pt>
    <dgm:pt modelId="{DB3D6013-EEA4-44B6-826C-9830797F675C}" type="parTrans" cxnId="{6CDFDCCE-B749-4BE9-B608-EBFD38C52873}">
      <dgm:prSet/>
      <dgm:spPr/>
      <dgm:t>
        <a:bodyPr/>
        <a:lstStyle/>
        <a:p>
          <a:endParaRPr lang="es-ES"/>
        </a:p>
      </dgm:t>
    </dgm:pt>
    <dgm:pt modelId="{8F1FA1D9-366A-4EA1-B5AC-ED136CAE838E}" type="sibTrans" cxnId="{6CDFDCCE-B749-4BE9-B608-EBFD38C52873}">
      <dgm:prSet/>
      <dgm:spPr>
        <a:solidFill>
          <a:srgbClr val="E703C6"/>
        </a:solidFill>
      </dgm:spPr>
      <dgm:t>
        <a:bodyPr/>
        <a:lstStyle/>
        <a:p>
          <a:endParaRPr lang="es-ES"/>
        </a:p>
      </dgm:t>
    </dgm:pt>
    <dgm:pt modelId="{3669EAD0-CCAE-42F5-8428-B12669D5751D}">
      <dgm:prSet phldrT="[Texto]" custT="1"/>
      <dgm:spPr/>
      <dgm:t>
        <a:bodyPr/>
        <a:lstStyle/>
        <a:p>
          <a:r>
            <a:rPr lang="es-ES" sz="1800" dirty="0" smtClean="0"/>
            <a:t>Nuevas normativas:</a:t>
          </a:r>
        </a:p>
        <a:p>
          <a:r>
            <a:rPr lang="es-ES" sz="1800" dirty="0" smtClean="0"/>
            <a:t>Gestión en el ciberespacio, reconocimiento de la dedicación del personal y nuevas funciones que deben desarrollar.</a:t>
          </a:r>
          <a:endParaRPr lang="es-ES" sz="1800" dirty="0"/>
        </a:p>
      </dgm:t>
    </dgm:pt>
    <dgm:pt modelId="{42D0ECD0-F697-4F4D-A078-9706438EA088}" type="parTrans" cxnId="{B40E6576-8D6A-476E-9C6A-0669C9F9162C}">
      <dgm:prSet/>
      <dgm:spPr/>
      <dgm:t>
        <a:bodyPr/>
        <a:lstStyle/>
        <a:p>
          <a:endParaRPr lang="es-ES"/>
        </a:p>
      </dgm:t>
    </dgm:pt>
    <dgm:pt modelId="{D4120953-AF6E-42D5-9933-D712348454C4}" type="sibTrans" cxnId="{B40E6576-8D6A-476E-9C6A-0669C9F9162C}">
      <dgm:prSet/>
      <dgm:spPr/>
      <dgm:t>
        <a:bodyPr/>
        <a:lstStyle/>
        <a:p>
          <a:endParaRPr lang="es-ES"/>
        </a:p>
      </dgm:t>
    </dgm:pt>
    <dgm:pt modelId="{C35F1D37-5AA5-4769-9196-5A5984E6F8FE}" type="pres">
      <dgm:prSet presAssocID="{EAEF6D34-9C4C-4F24-9540-B88C44569CCB}" presName="Name0" presStyleCnt="0">
        <dgm:presLayoutVars>
          <dgm:dir/>
          <dgm:resizeHandles val="exact"/>
        </dgm:presLayoutVars>
      </dgm:prSet>
      <dgm:spPr/>
    </dgm:pt>
    <dgm:pt modelId="{640BE3F2-763F-4938-BD36-5EF533A6F0B6}" type="pres">
      <dgm:prSet presAssocID="{9C9E478C-23EC-48AF-B9F5-A3A95CB64D41}" presName="node" presStyleLbl="node1" presStyleIdx="0" presStyleCnt="3" custLinFactNeighborY="21860">
        <dgm:presLayoutVars>
          <dgm:bulletEnabled val="1"/>
        </dgm:presLayoutVars>
      </dgm:prSet>
      <dgm:spPr/>
    </dgm:pt>
    <dgm:pt modelId="{C8052CF9-74C6-4892-BE4A-1FBEE877C99A}" type="pres">
      <dgm:prSet presAssocID="{A322151F-847B-4997-8E4C-A52C6A2CE20B}" presName="sibTrans" presStyleLbl="sibTrans2D1" presStyleIdx="0" presStyleCnt="2"/>
      <dgm:spPr/>
    </dgm:pt>
    <dgm:pt modelId="{62DE9E6F-9D63-41FC-9D41-584A12EFB076}" type="pres">
      <dgm:prSet presAssocID="{A322151F-847B-4997-8E4C-A52C6A2CE20B}" presName="connectorText" presStyleLbl="sibTrans2D1" presStyleIdx="0" presStyleCnt="2"/>
      <dgm:spPr/>
    </dgm:pt>
    <dgm:pt modelId="{705276BA-162D-43E4-91D2-8C98332195B6}" type="pres">
      <dgm:prSet presAssocID="{1FB3DAD4-7EC3-405E-8727-34DC3A22A653}" presName="node" presStyleLbl="node1" presStyleIdx="1" presStyleCnt="3" custLinFactNeighborY="21860">
        <dgm:presLayoutVars>
          <dgm:bulletEnabled val="1"/>
        </dgm:presLayoutVars>
      </dgm:prSet>
      <dgm:spPr/>
    </dgm:pt>
    <dgm:pt modelId="{0DF56D94-DB9F-4957-9A3C-D9ACAB8717F2}" type="pres">
      <dgm:prSet presAssocID="{8F1FA1D9-366A-4EA1-B5AC-ED136CAE838E}" presName="sibTrans" presStyleLbl="sibTrans2D1" presStyleIdx="1" presStyleCnt="2"/>
      <dgm:spPr/>
    </dgm:pt>
    <dgm:pt modelId="{7A1A87D0-4A67-4E80-BEA1-A6EA0012EA72}" type="pres">
      <dgm:prSet presAssocID="{8F1FA1D9-366A-4EA1-B5AC-ED136CAE838E}" presName="connectorText" presStyleLbl="sibTrans2D1" presStyleIdx="1" presStyleCnt="2"/>
      <dgm:spPr/>
    </dgm:pt>
    <dgm:pt modelId="{76A8607F-2765-4F68-9358-D351DE95D01D}" type="pres">
      <dgm:prSet presAssocID="{3669EAD0-CCAE-42F5-8428-B12669D5751D}" presName="node" presStyleLbl="node1" presStyleIdx="2" presStyleCnt="3" custLinFactNeighborY="2186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6471282-ADBA-4FA6-A54B-8185D9AF1B26}" type="presOf" srcId="{9C9E478C-23EC-48AF-B9F5-A3A95CB64D41}" destId="{640BE3F2-763F-4938-BD36-5EF533A6F0B6}" srcOrd="0" destOrd="0" presId="urn:microsoft.com/office/officeart/2005/8/layout/process1"/>
    <dgm:cxn modelId="{B40E6576-8D6A-476E-9C6A-0669C9F9162C}" srcId="{EAEF6D34-9C4C-4F24-9540-B88C44569CCB}" destId="{3669EAD0-CCAE-42F5-8428-B12669D5751D}" srcOrd="2" destOrd="0" parTransId="{42D0ECD0-F697-4F4D-A078-9706438EA088}" sibTransId="{D4120953-AF6E-42D5-9933-D712348454C4}"/>
    <dgm:cxn modelId="{B8623CE5-5939-4222-8BB3-F5D9404CD9BA}" srcId="{EAEF6D34-9C4C-4F24-9540-B88C44569CCB}" destId="{9C9E478C-23EC-48AF-B9F5-A3A95CB64D41}" srcOrd="0" destOrd="0" parTransId="{CAB8AAB9-0F62-4C53-A077-F336A300F18F}" sibTransId="{A322151F-847B-4997-8E4C-A52C6A2CE20B}"/>
    <dgm:cxn modelId="{18E27888-5F02-482D-A77C-2D35154AB6EA}" type="presOf" srcId="{1FB3DAD4-7EC3-405E-8727-34DC3A22A653}" destId="{705276BA-162D-43E4-91D2-8C98332195B6}" srcOrd="0" destOrd="0" presId="urn:microsoft.com/office/officeart/2005/8/layout/process1"/>
    <dgm:cxn modelId="{478F1AC8-1AAF-4555-AD50-E1E6CF453E3A}" type="presOf" srcId="{3669EAD0-CCAE-42F5-8428-B12669D5751D}" destId="{76A8607F-2765-4F68-9358-D351DE95D01D}" srcOrd="0" destOrd="0" presId="urn:microsoft.com/office/officeart/2005/8/layout/process1"/>
    <dgm:cxn modelId="{D7B740BB-009C-47CA-8C25-0BBB0812CC5D}" type="presOf" srcId="{8F1FA1D9-366A-4EA1-B5AC-ED136CAE838E}" destId="{0DF56D94-DB9F-4957-9A3C-D9ACAB8717F2}" srcOrd="0" destOrd="0" presId="urn:microsoft.com/office/officeart/2005/8/layout/process1"/>
    <dgm:cxn modelId="{64F624EB-AF81-4DAA-80DF-C3B3394AACC4}" type="presOf" srcId="{A322151F-847B-4997-8E4C-A52C6A2CE20B}" destId="{62DE9E6F-9D63-41FC-9D41-584A12EFB076}" srcOrd="1" destOrd="0" presId="urn:microsoft.com/office/officeart/2005/8/layout/process1"/>
    <dgm:cxn modelId="{6CDFDCCE-B749-4BE9-B608-EBFD38C52873}" srcId="{EAEF6D34-9C4C-4F24-9540-B88C44569CCB}" destId="{1FB3DAD4-7EC3-405E-8727-34DC3A22A653}" srcOrd="1" destOrd="0" parTransId="{DB3D6013-EEA4-44B6-826C-9830797F675C}" sibTransId="{8F1FA1D9-366A-4EA1-B5AC-ED136CAE838E}"/>
    <dgm:cxn modelId="{0BE15C58-FEC7-402C-B97D-1CB6F3946C25}" type="presOf" srcId="{A322151F-847B-4997-8E4C-A52C6A2CE20B}" destId="{C8052CF9-74C6-4892-BE4A-1FBEE877C99A}" srcOrd="0" destOrd="0" presId="urn:microsoft.com/office/officeart/2005/8/layout/process1"/>
    <dgm:cxn modelId="{A3EF0F5C-CBCD-4950-8966-C0ECD8D94DD4}" type="presOf" srcId="{EAEF6D34-9C4C-4F24-9540-B88C44569CCB}" destId="{C35F1D37-5AA5-4769-9196-5A5984E6F8FE}" srcOrd="0" destOrd="0" presId="urn:microsoft.com/office/officeart/2005/8/layout/process1"/>
    <dgm:cxn modelId="{3C4FE0D6-F63C-433E-9F2F-397181D6F9B1}" type="presOf" srcId="{8F1FA1D9-366A-4EA1-B5AC-ED136CAE838E}" destId="{7A1A87D0-4A67-4E80-BEA1-A6EA0012EA72}" srcOrd="1" destOrd="0" presId="urn:microsoft.com/office/officeart/2005/8/layout/process1"/>
    <dgm:cxn modelId="{85EF8793-BEB6-4000-AEA1-E25F3FE2B9A6}" type="presParOf" srcId="{C35F1D37-5AA5-4769-9196-5A5984E6F8FE}" destId="{640BE3F2-763F-4938-BD36-5EF533A6F0B6}" srcOrd="0" destOrd="0" presId="urn:microsoft.com/office/officeart/2005/8/layout/process1"/>
    <dgm:cxn modelId="{29874FD5-C86C-4F57-B447-B3C8CBA66297}" type="presParOf" srcId="{C35F1D37-5AA5-4769-9196-5A5984E6F8FE}" destId="{C8052CF9-74C6-4892-BE4A-1FBEE877C99A}" srcOrd="1" destOrd="0" presId="urn:microsoft.com/office/officeart/2005/8/layout/process1"/>
    <dgm:cxn modelId="{9FC88EBE-70AB-4F1E-B096-907992DF7FFC}" type="presParOf" srcId="{C8052CF9-74C6-4892-BE4A-1FBEE877C99A}" destId="{62DE9E6F-9D63-41FC-9D41-584A12EFB076}" srcOrd="0" destOrd="0" presId="urn:microsoft.com/office/officeart/2005/8/layout/process1"/>
    <dgm:cxn modelId="{9FCEECF5-AAB4-430C-A986-1218AC04810C}" type="presParOf" srcId="{C35F1D37-5AA5-4769-9196-5A5984E6F8FE}" destId="{705276BA-162D-43E4-91D2-8C98332195B6}" srcOrd="2" destOrd="0" presId="urn:microsoft.com/office/officeart/2005/8/layout/process1"/>
    <dgm:cxn modelId="{B5B087BF-631F-40F2-80EA-8E65CAB07B30}" type="presParOf" srcId="{C35F1D37-5AA5-4769-9196-5A5984E6F8FE}" destId="{0DF56D94-DB9F-4957-9A3C-D9ACAB8717F2}" srcOrd="3" destOrd="0" presId="urn:microsoft.com/office/officeart/2005/8/layout/process1"/>
    <dgm:cxn modelId="{46860D36-972B-47CF-904D-F81B5EAE9980}" type="presParOf" srcId="{0DF56D94-DB9F-4957-9A3C-D9ACAB8717F2}" destId="{7A1A87D0-4A67-4E80-BEA1-A6EA0012EA72}" srcOrd="0" destOrd="0" presId="urn:microsoft.com/office/officeart/2005/8/layout/process1"/>
    <dgm:cxn modelId="{586AB280-0E36-4D8E-9D33-5C10BCC0F85E}" type="presParOf" srcId="{C35F1D37-5AA5-4769-9196-5A5984E6F8FE}" destId="{76A8607F-2765-4F68-9358-D351DE95D01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AEF6D34-9C4C-4F24-9540-B88C44569CCB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1FB3DAD4-7EC3-405E-8727-34DC3A22A653}">
      <dgm:prSet phldrT="[Texto]"/>
      <dgm:spPr/>
      <dgm:t>
        <a:bodyPr/>
        <a:lstStyle/>
        <a:p>
          <a:r>
            <a:rPr lang="es-ES" b="1" dirty="0" smtClean="0">
              <a:latin typeface="Segoe Print" pitchFamily="2" charset="0"/>
            </a:rPr>
            <a:t>Cambios en las metodologías de trabajo.</a:t>
          </a:r>
          <a:endParaRPr lang="es-ES" b="1" dirty="0">
            <a:latin typeface="Segoe Print" pitchFamily="2" charset="0"/>
          </a:endParaRPr>
        </a:p>
      </dgm:t>
    </dgm:pt>
    <dgm:pt modelId="{DB3D6013-EEA4-44B6-826C-9830797F675C}" type="parTrans" cxnId="{6CDFDCCE-B749-4BE9-B608-EBFD38C52873}">
      <dgm:prSet/>
      <dgm:spPr/>
      <dgm:t>
        <a:bodyPr/>
        <a:lstStyle/>
        <a:p>
          <a:endParaRPr lang="es-ES"/>
        </a:p>
      </dgm:t>
    </dgm:pt>
    <dgm:pt modelId="{8F1FA1D9-366A-4EA1-B5AC-ED136CAE838E}" type="sibTrans" cxnId="{6CDFDCCE-B749-4BE9-B608-EBFD38C52873}">
      <dgm:prSet/>
      <dgm:spPr>
        <a:solidFill>
          <a:srgbClr val="336600"/>
        </a:solidFill>
      </dgm:spPr>
      <dgm:t>
        <a:bodyPr/>
        <a:lstStyle/>
        <a:p>
          <a:endParaRPr lang="es-ES"/>
        </a:p>
      </dgm:t>
    </dgm:pt>
    <dgm:pt modelId="{3669EAD0-CCAE-42F5-8428-B12669D5751D}">
      <dgm:prSet phldrT="[Texto]"/>
      <dgm:spPr/>
      <dgm:t>
        <a:bodyPr/>
        <a:lstStyle/>
        <a:p>
          <a:r>
            <a:rPr lang="es-ES" b="1" dirty="0" smtClean="0">
              <a:latin typeface="Segoe Print" pitchFamily="2" charset="0"/>
            </a:rPr>
            <a:t>Nuevas estructuras organizativas:</a:t>
          </a:r>
        </a:p>
        <a:p>
          <a:r>
            <a:rPr lang="es-ES" b="1" dirty="0" smtClean="0">
              <a:latin typeface="Segoe Print" pitchFamily="2" charset="0"/>
            </a:rPr>
            <a:t>Webs institucionales, servicios de apoyo al profesorado en la docencia y desarrollo de materiales.</a:t>
          </a:r>
          <a:endParaRPr lang="es-ES" b="1" dirty="0">
            <a:latin typeface="Segoe Print" pitchFamily="2" charset="0"/>
          </a:endParaRPr>
        </a:p>
      </dgm:t>
    </dgm:pt>
    <dgm:pt modelId="{42D0ECD0-F697-4F4D-A078-9706438EA088}" type="parTrans" cxnId="{B40E6576-8D6A-476E-9C6A-0669C9F9162C}">
      <dgm:prSet/>
      <dgm:spPr/>
      <dgm:t>
        <a:bodyPr/>
        <a:lstStyle/>
        <a:p>
          <a:endParaRPr lang="es-ES"/>
        </a:p>
      </dgm:t>
    </dgm:pt>
    <dgm:pt modelId="{D4120953-AF6E-42D5-9933-D712348454C4}" type="sibTrans" cxnId="{B40E6576-8D6A-476E-9C6A-0669C9F9162C}">
      <dgm:prSet/>
      <dgm:spPr/>
      <dgm:t>
        <a:bodyPr/>
        <a:lstStyle/>
        <a:p>
          <a:endParaRPr lang="es-ES"/>
        </a:p>
      </dgm:t>
    </dgm:pt>
    <dgm:pt modelId="{9C9E478C-23EC-48AF-B9F5-A3A95CB64D41}">
      <dgm:prSet phldrT="[Texto]"/>
      <dgm:spPr/>
      <dgm:t>
        <a:bodyPr/>
        <a:lstStyle/>
        <a:p>
          <a:r>
            <a:rPr lang="es-ES" b="1" dirty="0" smtClean="0">
              <a:latin typeface="Segoe Print" pitchFamily="2" charset="0"/>
            </a:rPr>
            <a:t>Gestión automatizada de los centros, descentralizada y coordinada.</a:t>
          </a:r>
          <a:endParaRPr lang="es-ES" dirty="0"/>
        </a:p>
      </dgm:t>
    </dgm:pt>
    <dgm:pt modelId="{A322151F-847B-4997-8E4C-A52C6A2CE20B}" type="sibTrans" cxnId="{B8623CE5-5939-4222-8BB3-F5D9404CD9BA}">
      <dgm:prSet/>
      <dgm:spPr>
        <a:solidFill>
          <a:srgbClr val="FF3300"/>
        </a:solidFill>
      </dgm:spPr>
      <dgm:t>
        <a:bodyPr/>
        <a:lstStyle/>
        <a:p>
          <a:endParaRPr lang="es-ES"/>
        </a:p>
      </dgm:t>
    </dgm:pt>
    <dgm:pt modelId="{CAB8AAB9-0F62-4C53-A077-F336A300F18F}" type="parTrans" cxnId="{B8623CE5-5939-4222-8BB3-F5D9404CD9BA}">
      <dgm:prSet/>
      <dgm:spPr/>
      <dgm:t>
        <a:bodyPr/>
        <a:lstStyle/>
        <a:p>
          <a:endParaRPr lang="es-ES"/>
        </a:p>
      </dgm:t>
    </dgm:pt>
    <dgm:pt modelId="{C35F1D37-5AA5-4769-9196-5A5984E6F8FE}" type="pres">
      <dgm:prSet presAssocID="{EAEF6D34-9C4C-4F24-9540-B88C44569CCB}" presName="Name0" presStyleCnt="0">
        <dgm:presLayoutVars>
          <dgm:dir/>
          <dgm:resizeHandles val="exact"/>
        </dgm:presLayoutVars>
      </dgm:prSet>
      <dgm:spPr/>
    </dgm:pt>
    <dgm:pt modelId="{640BE3F2-763F-4938-BD36-5EF533A6F0B6}" type="pres">
      <dgm:prSet presAssocID="{9C9E478C-23EC-48AF-B9F5-A3A95CB64D41}" presName="node" presStyleLbl="node1" presStyleIdx="0" presStyleCnt="3" custScaleY="952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8052CF9-74C6-4892-BE4A-1FBEE877C99A}" type="pres">
      <dgm:prSet presAssocID="{A322151F-847B-4997-8E4C-A52C6A2CE20B}" presName="sibTrans" presStyleLbl="sibTrans2D1" presStyleIdx="0" presStyleCnt="2"/>
      <dgm:spPr/>
    </dgm:pt>
    <dgm:pt modelId="{62DE9E6F-9D63-41FC-9D41-584A12EFB076}" type="pres">
      <dgm:prSet presAssocID="{A322151F-847B-4997-8E4C-A52C6A2CE20B}" presName="connectorText" presStyleLbl="sibTrans2D1" presStyleIdx="0" presStyleCnt="2"/>
      <dgm:spPr/>
    </dgm:pt>
    <dgm:pt modelId="{705276BA-162D-43E4-91D2-8C98332195B6}" type="pres">
      <dgm:prSet presAssocID="{1FB3DAD4-7EC3-405E-8727-34DC3A22A653}" presName="node" presStyleLbl="node1" presStyleIdx="1" presStyleCnt="3">
        <dgm:presLayoutVars>
          <dgm:bulletEnabled val="1"/>
        </dgm:presLayoutVars>
      </dgm:prSet>
      <dgm:spPr/>
    </dgm:pt>
    <dgm:pt modelId="{0DF56D94-DB9F-4957-9A3C-D9ACAB8717F2}" type="pres">
      <dgm:prSet presAssocID="{8F1FA1D9-366A-4EA1-B5AC-ED136CAE838E}" presName="sibTrans" presStyleLbl="sibTrans2D1" presStyleIdx="1" presStyleCnt="2"/>
      <dgm:spPr/>
    </dgm:pt>
    <dgm:pt modelId="{7A1A87D0-4A67-4E80-BEA1-A6EA0012EA72}" type="pres">
      <dgm:prSet presAssocID="{8F1FA1D9-366A-4EA1-B5AC-ED136CAE838E}" presName="connectorText" presStyleLbl="sibTrans2D1" presStyleIdx="1" presStyleCnt="2"/>
      <dgm:spPr/>
    </dgm:pt>
    <dgm:pt modelId="{76A8607F-2765-4F68-9358-D351DE95D01D}" type="pres">
      <dgm:prSet presAssocID="{3669EAD0-CCAE-42F5-8428-B12669D5751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40E6576-8D6A-476E-9C6A-0669C9F9162C}" srcId="{EAEF6D34-9C4C-4F24-9540-B88C44569CCB}" destId="{3669EAD0-CCAE-42F5-8428-B12669D5751D}" srcOrd="2" destOrd="0" parTransId="{42D0ECD0-F697-4F4D-A078-9706438EA088}" sibTransId="{D4120953-AF6E-42D5-9933-D712348454C4}"/>
    <dgm:cxn modelId="{8EADE610-2643-469D-A286-538A71D5208E}" type="presOf" srcId="{A322151F-847B-4997-8E4C-A52C6A2CE20B}" destId="{C8052CF9-74C6-4892-BE4A-1FBEE877C99A}" srcOrd="0" destOrd="0" presId="urn:microsoft.com/office/officeart/2005/8/layout/process1"/>
    <dgm:cxn modelId="{6A786FA6-AE83-4DF3-899C-B1D172E32022}" type="presOf" srcId="{A322151F-847B-4997-8E4C-A52C6A2CE20B}" destId="{62DE9E6F-9D63-41FC-9D41-584A12EFB076}" srcOrd="1" destOrd="0" presId="urn:microsoft.com/office/officeart/2005/8/layout/process1"/>
    <dgm:cxn modelId="{B8623CE5-5939-4222-8BB3-F5D9404CD9BA}" srcId="{EAEF6D34-9C4C-4F24-9540-B88C44569CCB}" destId="{9C9E478C-23EC-48AF-B9F5-A3A95CB64D41}" srcOrd="0" destOrd="0" parTransId="{CAB8AAB9-0F62-4C53-A077-F336A300F18F}" sibTransId="{A322151F-847B-4997-8E4C-A52C6A2CE20B}"/>
    <dgm:cxn modelId="{9D5C9E1F-E578-4FEE-87C3-28A0C618D31A}" type="presOf" srcId="{1FB3DAD4-7EC3-405E-8727-34DC3A22A653}" destId="{705276BA-162D-43E4-91D2-8C98332195B6}" srcOrd="0" destOrd="0" presId="urn:microsoft.com/office/officeart/2005/8/layout/process1"/>
    <dgm:cxn modelId="{00834546-F95E-4175-B406-EDE475F5F019}" type="presOf" srcId="{EAEF6D34-9C4C-4F24-9540-B88C44569CCB}" destId="{C35F1D37-5AA5-4769-9196-5A5984E6F8FE}" srcOrd="0" destOrd="0" presId="urn:microsoft.com/office/officeart/2005/8/layout/process1"/>
    <dgm:cxn modelId="{36C02436-0E36-4085-8D21-D1D988467E9F}" type="presOf" srcId="{3669EAD0-CCAE-42F5-8428-B12669D5751D}" destId="{76A8607F-2765-4F68-9358-D351DE95D01D}" srcOrd="0" destOrd="0" presId="urn:microsoft.com/office/officeart/2005/8/layout/process1"/>
    <dgm:cxn modelId="{AB988125-BA29-4538-878F-D66E8BE1C830}" type="presOf" srcId="{8F1FA1D9-366A-4EA1-B5AC-ED136CAE838E}" destId="{0DF56D94-DB9F-4957-9A3C-D9ACAB8717F2}" srcOrd="0" destOrd="0" presId="urn:microsoft.com/office/officeart/2005/8/layout/process1"/>
    <dgm:cxn modelId="{6CDFDCCE-B749-4BE9-B608-EBFD38C52873}" srcId="{EAEF6D34-9C4C-4F24-9540-B88C44569CCB}" destId="{1FB3DAD4-7EC3-405E-8727-34DC3A22A653}" srcOrd="1" destOrd="0" parTransId="{DB3D6013-EEA4-44B6-826C-9830797F675C}" sibTransId="{8F1FA1D9-366A-4EA1-B5AC-ED136CAE838E}"/>
    <dgm:cxn modelId="{1966FB28-CA42-4B56-AE70-E6E38DBBEA18}" type="presOf" srcId="{9C9E478C-23EC-48AF-B9F5-A3A95CB64D41}" destId="{640BE3F2-763F-4938-BD36-5EF533A6F0B6}" srcOrd="0" destOrd="0" presId="urn:microsoft.com/office/officeart/2005/8/layout/process1"/>
    <dgm:cxn modelId="{73EAB247-5F68-47C2-BB4C-93A2CD70C5FD}" type="presOf" srcId="{8F1FA1D9-366A-4EA1-B5AC-ED136CAE838E}" destId="{7A1A87D0-4A67-4E80-BEA1-A6EA0012EA72}" srcOrd="1" destOrd="0" presId="urn:microsoft.com/office/officeart/2005/8/layout/process1"/>
    <dgm:cxn modelId="{65A526B9-4D40-426A-B54F-59576A112288}" type="presParOf" srcId="{C35F1D37-5AA5-4769-9196-5A5984E6F8FE}" destId="{640BE3F2-763F-4938-BD36-5EF533A6F0B6}" srcOrd="0" destOrd="0" presId="urn:microsoft.com/office/officeart/2005/8/layout/process1"/>
    <dgm:cxn modelId="{EAC03C71-A605-4C3E-A068-FE310132F04B}" type="presParOf" srcId="{C35F1D37-5AA5-4769-9196-5A5984E6F8FE}" destId="{C8052CF9-74C6-4892-BE4A-1FBEE877C99A}" srcOrd="1" destOrd="0" presId="urn:microsoft.com/office/officeart/2005/8/layout/process1"/>
    <dgm:cxn modelId="{4FA09B9C-5EE8-44B4-8545-79E8A561114F}" type="presParOf" srcId="{C8052CF9-74C6-4892-BE4A-1FBEE877C99A}" destId="{62DE9E6F-9D63-41FC-9D41-584A12EFB076}" srcOrd="0" destOrd="0" presId="urn:microsoft.com/office/officeart/2005/8/layout/process1"/>
    <dgm:cxn modelId="{ED7092B4-A372-499C-AD3E-7E0021F12E4F}" type="presParOf" srcId="{C35F1D37-5AA5-4769-9196-5A5984E6F8FE}" destId="{705276BA-162D-43E4-91D2-8C98332195B6}" srcOrd="2" destOrd="0" presId="urn:microsoft.com/office/officeart/2005/8/layout/process1"/>
    <dgm:cxn modelId="{1925F0F3-6A67-47D1-949A-E39EC6997D5D}" type="presParOf" srcId="{C35F1D37-5AA5-4769-9196-5A5984E6F8FE}" destId="{0DF56D94-DB9F-4957-9A3C-D9ACAB8717F2}" srcOrd="3" destOrd="0" presId="urn:microsoft.com/office/officeart/2005/8/layout/process1"/>
    <dgm:cxn modelId="{C1BE9C25-083D-43FA-B47E-D28631BAD660}" type="presParOf" srcId="{0DF56D94-DB9F-4957-9A3C-D9ACAB8717F2}" destId="{7A1A87D0-4A67-4E80-BEA1-A6EA0012EA72}" srcOrd="0" destOrd="0" presId="urn:microsoft.com/office/officeart/2005/8/layout/process1"/>
    <dgm:cxn modelId="{A6AB2750-562E-4725-91C6-777963E57FE6}" type="presParOf" srcId="{C35F1D37-5AA5-4769-9196-5A5984E6F8FE}" destId="{76A8607F-2765-4F68-9358-D351DE95D01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6270DF-B38E-45DD-9070-EFB7D491F766}" type="doc">
      <dgm:prSet loTypeId="urn:microsoft.com/office/officeart/2005/8/layout/radial4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ES"/>
        </a:p>
      </dgm:t>
    </dgm:pt>
    <dgm:pt modelId="{565B0189-9D58-4641-9B4F-E2336BB868C7}">
      <dgm:prSet phldrT="[Texto]"/>
      <dgm:spPr/>
      <dgm:t>
        <a:bodyPr/>
        <a:lstStyle/>
        <a:p>
          <a:r>
            <a:rPr lang="es-ES" b="1" dirty="0" smtClean="0">
              <a:latin typeface="Segoe Print" pitchFamily="2" charset="0"/>
            </a:rPr>
            <a:t>LA NUEVA ERA DEL INTERNET</a:t>
          </a:r>
          <a:endParaRPr lang="es-ES" b="1" dirty="0">
            <a:latin typeface="Segoe Print" pitchFamily="2" charset="0"/>
          </a:endParaRPr>
        </a:p>
      </dgm:t>
    </dgm:pt>
    <dgm:pt modelId="{5DD9E19D-C2AC-4E76-9BA1-52DBCAAED338}" type="parTrans" cxnId="{2CF84F6D-178F-4A03-A08F-0D466E82FD38}">
      <dgm:prSet/>
      <dgm:spPr/>
      <dgm:t>
        <a:bodyPr/>
        <a:lstStyle/>
        <a:p>
          <a:endParaRPr lang="es-ES"/>
        </a:p>
      </dgm:t>
    </dgm:pt>
    <dgm:pt modelId="{BA5248E3-E6A3-4BEC-9D05-1F0EE6EF1EE8}" type="sibTrans" cxnId="{2CF84F6D-178F-4A03-A08F-0D466E82FD38}">
      <dgm:prSet/>
      <dgm:spPr/>
      <dgm:t>
        <a:bodyPr/>
        <a:lstStyle/>
        <a:p>
          <a:endParaRPr lang="es-ES"/>
        </a:p>
      </dgm:t>
    </dgm:pt>
    <dgm:pt modelId="{8A2974C9-CB04-4D07-9494-CC7728212553}">
      <dgm:prSet phldrT="[Texto]" custT="1"/>
      <dgm:spPr/>
      <dgm:t>
        <a:bodyPr/>
        <a:lstStyle/>
        <a:p>
          <a:r>
            <a:rPr lang="es-ES" sz="2400" dirty="0" smtClean="0">
              <a:latin typeface="Segoe Print" pitchFamily="2" charset="0"/>
            </a:rPr>
            <a:t>En cualquier momento</a:t>
          </a:r>
          <a:endParaRPr lang="es-ES" sz="2400" dirty="0">
            <a:latin typeface="Segoe Print" pitchFamily="2" charset="0"/>
          </a:endParaRPr>
        </a:p>
      </dgm:t>
    </dgm:pt>
    <dgm:pt modelId="{6BF2AABA-7C24-4C96-A3E8-631879028039}" type="parTrans" cxnId="{AF7C33B0-1EDD-4A62-A7CB-87563807F21A}">
      <dgm:prSet/>
      <dgm:spPr/>
      <dgm:t>
        <a:bodyPr/>
        <a:lstStyle/>
        <a:p>
          <a:endParaRPr lang="es-ES"/>
        </a:p>
      </dgm:t>
    </dgm:pt>
    <dgm:pt modelId="{B8FBB4B0-D895-4390-AA3D-557CE190A02A}" type="sibTrans" cxnId="{AF7C33B0-1EDD-4A62-A7CB-87563807F21A}">
      <dgm:prSet/>
      <dgm:spPr/>
      <dgm:t>
        <a:bodyPr/>
        <a:lstStyle/>
        <a:p>
          <a:endParaRPr lang="es-ES"/>
        </a:p>
      </dgm:t>
    </dgm:pt>
    <dgm:pt modelId="{60A1DE2D-01FA-4E9A-9B5B-CBF23CF4C565}">
      <dgm:prSet phldrT="[Texto]"/>
      <dgm:spPr/>
      <dgm:t>
        <a:bodyPr/>
        <a:lstStyle/>
        <a:p>
          <a:r>
            <a:rPr lang="es-ES" dirty="0" smtClean="0">
              <a:latin typeface="Segoe Print" pitchFamily="2" charset="0"/>
            </a:rPr>
            <a:t>Elemento más importante de las TICS</a:t>
          </a:r>
          <a:endParaRPr lang="es-ES" dirty="0">
            <a:latin typeface="Segoe Print" pitchFamily="2" charset="0"/>
          </a:endParaRPr>
        </a:p>
      </dgm:t>
    </dgm:pt>
    <dgm:pt modelId="{C44B68BC-3D73-479D-A9AE-039E09AED0B5}" type="parTrans" cxnId="{E77CE24B-BDEA-4DAA-A283-DB550BA040C4}">
      <dgm:prSet/>
      <dgm:spPr/>
      <dgm:t>
        <a:bodyPr/>
        <a:lstStyle/>
        <a:p>
          <a:endParaRPr lang="es-ES"/>
        </a:p>
      </dgm:t>
    </dgm:pt>
    <dgm:pt modelId="{45D119D8-8CA0-4033-AD0B-E107B06F165A}" type="sibTrans" cxnId="{E77CE24B-BDEA-4DAA-A283-DB550BA040C4}">
      <dgm:prSet/>
      <dgm:spPr/>
      <dgm:t>
        <a:bodyPr/>
        <a:lstStyle/>
        <a:p>
          <a:endParaRPr lang="es-ES"/>
        </a:p>
      </dgm:t>
    </dgm:pt>
    <dgm:pt modelId="{6A2EF58B-E532-44F1-AA5E-E867E6E849BD}">
      <dgm:prSet phldrT="[Texto]"/>
      <dgm:spPr/>
      <dgm:t>
        <a:bodyPr/>
        <a:lstStyle/>
        <a:p>
          <a:r>
            <a:rPr lang="es-ES" dirty="0" smtClean="0">
              <a:latin typeface="Segoe Print" pitchFamily="2" charset="0"/>
            </a:rPr>
            <a:t>En cualquier lugar</a:t>
          </a:r>
          <a:endParaRPr lang="es-ES" dirty="0">
            <a:latin typeface="Segoe Print" pitchFamily="2" charset="0"/>
          </a:endParaRPr>
        </a:p>
      </dgm:t>
    </dgm:pt>
    <dgm:pt modelId="{F5828CF8-B8A3-4760-B521-34E46BBC305B}" type="parTrans" cxnId="{A76BD364-CF7F-44E4-822D-F74476DA293A}">
      <dgm:prSet/>
      <dgm:spPr/>
      <dgm:t>
        <a:bodyPr/>
        <a:lstStyle/>
        <a:p>
          <a:endParaRPr lang="es-ES"/>
        </a:p>
      </dgm:t>
    </dgm:pt>
    <dgm:pt modelId="{528521CF-7F9A-407F-B95D-F5282D0B736B}" type="sibTrans" cxnId="{A76BD364-CF7F-44E4-822D-F74476DA293A}">
      <dgm:prSet/>
      <dgm:spPr/>
      <dgm:t>
        <a:bodyPr/>
        <a:lstStyle/>
        <a:p>
          <a:endParaRPr lang="es-ES"/>
        </a:p>
      </dgm:t>
    </dgm:pt>
    <dgm:pt modelId="{2218AC0A-3D33-4212-894F-C930EB5F1326}" type="pres">
      <dgm:prSet presAssocID="{696270DF-B38E-45DD-9070-EFB7D491F766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734F1BD-BA29-44E2-8843-45242ACF37AF}" type="pres">
      <dgm:prSet presAssocID="{565B0189-9D58-4641-9B4F-E2336BB868C7}" presName="centerShape" presStyleLbl="node0" presStyleIdx="0" presStyleCnt="1"/>
      <dgm:spPr/>
    </dgm:pt>
    <dgm:pt modelId="{68E762EE-0D09-4942-9408-76BCD1865643}" type="pres">
      <dgm:prSet presAssocID="{6BF2AABA-7C24-4C96-A3E8-631879028039}" presName="parTrans" presStyleLbl="bgSibTrans2D1" presStyleIdx="0" presStyleCnt="3"/>
      <dgm:spPr/>
    </dgm:pt>
    <dgm:pt modelId="{A1732D0B-E77B-4352-BEFD-DF252F34B302}" type="pres">
      <dgm:prSet presAssocID="{8A2974C9-CB04-4D07-9494-CC7728212553}" presName="node" presStyleLbl="node1" presStyleIdx="0" presStyleCnt="3">
        <dgm:presLayoutVars>
          <dgm:bulletEnabled val="1"/>
        </dgm:presLayoutVars>
      </dgm:prSet>
      <dgm:spPr/>
    </dgm:pt>
    <dgm:pt modelId="{84A7031A-B557-4AE5-9D76-6144D671E5AA}" type="pres">
      <dgm:prSet presAssocID="{C44B68BC-3D73-479D-A9AE-039E09AED0B5}" presName="parTrans" presStyleLbl="bgSibTrans2D1" presStyleIdx="1" presStyleCnt="3"/>
      <dgm:spPr/>
    </dgm:pt>
    <dgm:pt modelId="{02F96596-40D1-40ED-B827-5EF16AE1C813}" type="pres">
      <dgm:prSet presAssocID="{60A1DE2D-01FA-4E9A-9B5B-CBF23CF4C565}" presName="node" presStyleLbl="node1" presStyleIdx="1" presStyleCnt="3">
        <dgm:presLayoutVars>
          <dgm:bulletEnabled val="1"/>
        </dgm:presLayoutVars>
      </dgm:prSet>
      <dgm:spPr/>
    </dgm:pt>
    <dgm:pt modelId="{576E29B9-3B31-4E66-8FE3-6343FEB35738}" type="pres">
      <dgm:prSet presAssocID="{F5828CF8-B8A3-4760-B521-34E46BBC305B}" presName="parTrans" presStyleLbl="bgSibTrans2D1" presStyleIdx="2" presStyleCnt="3"/>
      <dgm:spPr/>
    </dgm:pt>
    <dgm:pt modelId="{17354083-5F4E-4F9E-BFB2-CAB7F8FCAE2B}" type="pres">
      <dgm:prSet presAssocID="{6A2EF58B-E532-44F1-AA5E-E867E6E849BD}" presName="node" presStyleLbl="node1" presStyleIdx="2" presStyleCnt="3">
        <dgm:presLayoutVars>
          <dgm:bulletEnabled val="1"/>
        </dgm:presLayoutVars>
      </dgm:prSet>
      <dgm:spPr/>
    </dgm:pt>
  </dgm:ptLst>
  <dgm:cxnLst>
    <dgm:cxn modelId="{7CA83893-42DB-4981-ACCB-14491EAE969F}" type="presOf" srcId="{696270DF-B38E-45DD-9070-EFB7D491F766}" destId="{2218AC0A-3D33-4212-894F-C930EB5F1326}" srcOrd="0" destOrd="0" presId="urn:microsoft.com/office/officeart/2005/8/layout/radial4"/>
    <dgm:cxn modelId="{7A172D2F-4777-49C5-B689-D7DD0E4F8105}" type="presOf" srcId="{8A2974C9-CB04-4D07-9494-CC7728212553}" destId="{A1732D0B-E77B-4352-BEFD-DF252F34B302}" srcOrd="0" destOrd="0" presId="urn:microsoft.com/office/officeart/2005/8/layout/radial4"/>
    <dgm:cxn modelId="{AF7C33B0-1EDD-4A62-A7CB-87563807F21A}" srcId="{565B0189-9D58-4641-9B4F-E2336BB868C7}" destId="{8A2974C9-CB04-4D07-9494-CC7728212553}" srcOrd="0" destOrd="0" parTransId="{6BF2AABA-7C24-4C96-A3E8-631879028039}" sibTransId="{B8FBB4B0-D895-4390-AA3D-557CE190A02A}"/>
    <dgm:cxn modelId="{2B917DF8-8A41-4548-BF10-555CE0319CD6}" type="presOf" srcId="{6BF2AABA-7C24-4C96-A3E8-631879028039}" destId="{68E762EE-0D09-4942-9408-76BCD1865643}" srcOrd="0" destOrd="0" presId="urn:microsoft.com/office/officeart/2005/8/layout/radial4"/>
    <dgm:cxn modelId="{E77CE24B-BDEA-4DAA-A283-DB550BA040C4}" srcId="{565B0189-9D58-4641-9B4F-E2336BB868C7}" destId="{60A1DE2D-01FA-4E9A-9B5B-CBF23CF4C565}" srcOrd="1" destOrd="0" parTransId="{C44B68BC-3D73-479D-A9AE-039E09AED0B5}" sibTransId="{45D119D8-8CA0-4033-AD0B-E107B06F165A}"/>
    <dgm:cxn modelId="{0E57237F-F470-4CBB-986A-68DAC63A2D75}" type="presOf" srcId="{565B0189-9D58-4641-9B4F-E2336BB868C7}" destId="{3734F1BD-BA29-44E2-8843-45242ACF37AF}" srcOrd="0" destOrd="0" presId="urn:microsoft.com/office/officeart/2005/8/layout/radial4"/>
    <dgm:cxn modelId="{DAEDCE48-0408-48A3-92AB-1B32C68F1E27}" type="presOf" srcId="{60A1DE2D-01FA-4E9A-9B5B-CBF23CF4C565}" destId="{02F96596-40D1-40ED-B827-5EF16AE1C813}" srcOrd="0" destOrd="0" presId="urn:microsoft.com/office/officeart/2005/8/layout/radial4"/>
    <dgm:cxn modelId="{4300D51C-EF42-4EDC-BF84-57CC3202C314}" type="presOf" srcId="{F5828CF8-B8A3-4760-B521-34E46BBC305B}" destId="{576E29B9-3B31-4E66-8FE3-6343FEB35738}" srcOrd="0" destOrd="0" presId="urn:microsoft.com/office/officeart/2005/8/layout/radial4"/>
    <dgm:cxn modelId="{FE627332-B5CB-4F3E-8FD9-5F40B43B980C}" type="presOf" srcId="{C44B68BC-3D73-479D-A9AE-039E09AED0B5}" destId="{84A7031A-B557-4AE5-9D76-6144D671E5AA}" srcOrd="0" destOrd="0" presId="urn:microsoft.com/office/officeart/2005/8/layout/radial4"/>
    <dgm:cxn modelId="{2CF84F6D-178F-4A03-A08F-0D466E82FD38}" srcId="{696270DF-B38E-45DD-9070-EFB7D491F766}" destId="{565B0189-9D58-4641-9B4F-E2336BB868C7}" srcOrd="0" destOrd="0" parTransId="{5DD9E19D-C2AC-4E76-9BA1-52DBCAAED338}" sibTransId="{BA5248E3-E6A3-4BEC-9D05-1F0EE6EF1EE8}"/>
    <dgm:cxn modelId="{A76BD364-CF7F-44E4-822D-F74476DA293A}" srcId="{565B0189-9D58-4641-9B4F-E2336BB868C7}" destId="{6A2EF58B-E532-44F1-AA5E-E867E6E849BD}" srcOrd="2" destOrd="0" parTransId="{F5828CF8-B8A3-4760-B521-34E46BBC305B}" sibTransId="{528521CF-7F9A-407F-B95D-F5282D0B736B}"/>
    <dgm:cxn modelId="{E4C16596-FA28-4609-ABE7-4DA96B5FC934}" type="presOf" srcId="{6A2EF58B-E532-44F1-AA5E-E867E6E849BD}" destId="{17354083-5F4E-4F9E-BFB2-CAB7F8FCAE2B}" srcOrd="0" destOrd="0" presId="urn:microsoft.com/office/officeart/2005/8/layout/radial4"/>
    <dgm:cxn modelId="{05396A96-9CF6-4051-867A-5F11EB3B2469}" type="presParOf" srcId="{2218AC0A-3D33-4212-894F-C930EB5F1326}" destId="{3734F1BD-BA29-44E2-8843-45242ACF37AF}" srcOrd="0" destOrd="0" presId="urn:microsoft.com/office/officeart/2005/8/layout/radial4"/>
    <dgm:cxn modelId="{4726AFA8-163E-480A-BC10-806236B6F703}" type="presParOf" srcId="{2218AC0A-3D33-4212-894F-C930EB5F1326}" destId="{68E762EE-0D09-4942-9408-76BCD1865643}" srcOrd="1" destOrd="0" presId="urn:microsoft.com/office/officeart/2005/8/layout/radial4"/>
    <dgm:cxn modelId="{5477E903-DA7E-4AAC-9D23-DBA4B4AE7631}" type="presParOf" srcId="{2218AC0A-3D33-4212-894F-C930EB5F1326}" destId="{A1732D0B-E77B-4352-BEFD-DF252F34B302}" srcOrd="2" destOrd="0" presId="urn:microsoft.com/office/officeart/2005/8/layout/radial4"/>
    <dgm:cxn modelId="{E432E239-A47A-4A1E-9567-865713C67AEE}" type="presParOf" srcId="{2218AC0A-3D33-4212-894F-C930EB5F1326}" destId="{84A7031A-B557-4AE5-9D76-6144D671E5AA}" srcOrd="3" destOrd="0" presId="urn:microsoft.com/office/officeart/2005/8/layout/radial4"/>
    <dgm:cxn modelId="{40F1073E-BC3F-469C-90DB-2A40F938F262}" type="presParOf" srcId="{2218AC0A-3D33-4212-894F-C930EB5F1326}" destId="{02F96596-40D1-40ED-B827-5EF16AE1C813}" srcOrd="4" destOrd="0" presId="urn:microsoft.com/office/officeart/2005/8/layout/radial4"/>
    <dgm:cxn modelId="{A1DEE9A7-4CFD-4C65-8CC9-EF9333012C91}" type="presParOf" srcId="{2218AC0A-3D33-4212-894F-C930EB5F1326}" destId="{576E29B9-3B31-4E66-8FE3-6343FEB35738}" srcOrd="5" destOrd="0" presId="urn:microsoft.com/office/officeart/2005/8/layout/radial4"/>
    <dgm:cxn modelId="{26D137F9-CFED-4A64-AD83-476267EAAB68}" type="presParOf" srcId="{2218AC0A-3D33-4212-894F-C930EB5F1326}" destId="{17354083-5F4E-4F9E-BFB2-CAB7F8FCAE2B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A836DA-FF5F-4FD4-A3D0-BE4068850BFD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0047669-EBB3-477E-AF93-B8930307EBA6}">
      <dgm:prSet phldrT="[Texto]" custT="1"/>
      <dgm:spPr/>
      <dgm:t>
        <a:bodyPr/>
        <a:lstStyle/>
        <a:p>
          <a:r>
            <a:rPr lang="es-ES" sz="1600" dirty="0" smtClean="0">
              <a:latin typeface="Segoe Print" pitchFamily="2" charset="0"/>
            </a:rPr>
            <a:t>Impartir los niveles superiores de enseñanza</a:t>
          </a:r>
          <a:endParaRPr lang="es-ES" sz="1600" dirty="0">
            <a:latin typeface="Segoe Print" pitchFamily="2" charset="0"/>
          </a:endParaRPr>
        </a:p>
      </dgm:t>
    </dgm:pt>
    <dgm:pt modelId="{E5D2A92A-2DB0-44A7-99A5-9B414D564C02}" type="parTrans" cxnId="{8E13B255-F729-48DE-BF69-7A4238681306}">
      <dgm:prSet/>
      <dgm:spPr/>
      <dgm:t>
        <a:bodyPr/>
        <a:lstStyle/>
        <a:p>
          <a:endParaRPr lang="es-ES"/>
        </a:p>
      </dgm:t>
    </dgm:pt>
    <dgm:pt modelId="{25D89FF6-C3EF-4E09-A39D-1CEB494543E2}" type="sibTrans" cxnId="{8E13B255-F729-48DE-BF69-7A4238681306}">
      <dgm:prSet/>
      <dgm:spPr/>
      <dgm:t>
        <a:bodyPr/>
        <a:lstStyle/>
        <a:p>
          <a:endParaRPr lang="es-ES"/>
        </a:p>
      </dgm:t>
    </dgm:pt>
    <dgm:pt modelId="{3A105560-6E4A-4252-BA4A-C4A4FF1EFD32}">
      <dgm:prSet phldrT="[Texto]" custT="1"/>
      <dgm:spPr/>
      <dgm:t>
        <a:bodyPr/>
        <a:lstStyle/>
        <a:p>
          <a:r>
            <a:rPr lang="es-ES" sz="1600" dirty="0" smtClean="0">
              <a:latin typeface="Segoe Print" pitchFamily="2" charset="0"/>
            </a:rPr>
            <a:t>Ofrecer ejemplaridad ético-social</a:t>
          </a:r>
          <a:endParaRPr lang="es-ES" sz="1600" dirty="0">
            <a:latin typeface="Segoe Print" pitchFamily="2" charset="0"/>
          </a:endParaRPr>
        </a:p>
      </dgm:t>
    </dgm:pt>
    <dgm:pt modelId="{A3C75914-4C36-4536-AE52-605FEA41B381}" type="parTrans" cxnId="{7AD190F8-2153-4E4D-915C-7AA84430D59B}">
      <dgm:prSet/>
      <dgm:spPr/>
      <dgm:t>
        <a:bodyPr/>
        <a:lstStyle/>
        <a:p>
          <a:endParaRPr lang="es-ES"/>
        </a:p>
      </dgm:t>
    </dgm:pt>
    <dgm:pt modelId="{309634FC-F6DF-4F9C-BE23-BCADA1010117}" type="sibTrans" cxnId="{7AD190F8-2153-4E4D-915C-7AA84430D59B}">
      <dgm:prSet/>
      <dgm:spPr/>
      <dgm:t>
        <a:bodyPr/>
        <a:lstStyle/>
        <a:p>
          <a:endParaRPr lang="es-ES"/>
        </a:p>
      </dgm:t>
    </dgm:pt>
    <dgm:pt modelId="{692CC42E-716C-4D96-89CD-B7613617C018}">
      <dgm:prSet phldrT="[Texto]" custT="1"/>
      <dgm:spPr/>
      <dgm:t>
        <a:bodyPr/>
        <a:lstStyle/>
        <a:p>
          <a:r>
            <a:rPr lang="es-ES" sz="1600" dirty="0" smtClean="0">
              <a:latin typeface="Segoe Print" pitchFamily="2" charset="0"/>
            </a:rPr>
            <a:t>Formar personas cultas</a:t>
          </a:r>
          <a:endParaRPr lang="es-ES" sz="1600" dirty="0">
            <a:latin typeface="Segoe Print" pitchFamily="2" charset="0"/>
          </a:endParaRPr>
        </a:p>
      </dgm:t>
    </dgm:pt>
    <dgm:pt modelId="{43BB24E6-7FE5-44AF-8EF0-7A99CB42D981}" type="parTrans" cxnId="{D277F549-CD42-4008-A722-1E54746ACEB7}">
      <dgm:prSet/>
      <dgm:spPr/>
      <dgm:t>
        <a:bodyPr/>
        <a:lstStyle/>
        <a:p>
          <a:endParaRPr lang="es-ES"/>
        </a:p>
      </dgm:t>
    </dgm:pt>
    <dgm:pt modelId="{E52202B5-E889-4FF6-87AD-A2AFFA807AC2}" type="sibTrans" cxnId="{D277F549-CD42-4008-A722-1E54746ACEB7}">
      <dgm:prSet/>
      <dgm:spPr/>
      <dgm:t>
        <a:bodyPr/>
        <a:lstStyle/>
        <a:p>
          <a:endParaRPr lang="es-ES"/>
        </a:p>
      </dgm:t>
    </dgm:pt>
    <dgm:pt modelId="{EBC47418-1972-4DCB-B322-418DD96A6BBC}">
      <dgm:prSet phldrT="[Texto]" custT="1"/>
      <dgm:spPr/>
      <dgm:t>
        <a:bodyPr/>
        <a:lstStyle/>
        <a:p>
          <a:r>
            <a:rPr lang="es-ES" sz="1500" dirty="0" smtClean="0">
              <a:latin typeface="Segoe Print" pitchFamily="2" charset="0"/>
            </a:rPr>
            <a:t>Afirmar y preservar la identidad cultural e histórica del contexto</a:t>
          </a:r>
          <a:endParaRPr lang="es-ES" sz="1500" dirty="0">
            <a:latin typeface="Segoe Print" pitchFamily="2" charset="0"/>
          </a:endParaRPr>
        </a:p>
      </dgm:t>
    </dgm:pt>
    <dgm:pt modelId="{2ED20685-B7A1-4AF4-BACE-BB0254A1C2A7}" type="parTrans" cxnId="{205B5675-8687-4176-9AD2-D3D65AE811F1}">
      <dgm:prSet/>
      <dgm:spPr/>
      <dgm:t>
        <a:bodyPr/>
        <a:lstStyle/>
        <a:p>
          <a:endParaRPr lang="es-ES"/>
        </a:p>
      </dgm:t>
    </dgm:pt>
    <dgm:pt modelId="{04B5287D-0FCA-4FB0-A031-C9F8B84CC9FC}" type="sibTrans" cxnId="{205B5675-8687-4176-9AD2-D3D65AE811F1}">
      <dgm:prSet/>
      <dgm:spPr/>
      <dgm:t>
        <a:bodyPr/>
        <a:lstStyle/>
        <a:p>
          <a:endParaRPr lang="es-ES"/>
        </a:p>
      </dgm:t>
    </dgm:pt>
    <dgm:pt modelId="{22714CDD-EA3C-42DA-BCAC-44915592F65B}">
      <dgm:prSet phldrT="[Texto]" custT="1"/>
      <dgm:spPr/>
      <dgm:t>
        <a:bodyPr/>
        <a:lstStyle/>
        <a:p>
          <a:r>
            <a:rPr lang="es-ES" sz="1800" dirty="0" smtClean="0">
              <a:latin typeface="Segoe Print" pitchFamily="2" charset="0"/>
            </a:rPr>
            <a:t>Desarrollar investigación científica</a:t>
          </a:r>
          <a:endParaRPr lang="es-ES" sz="1800" dirty="0">
            <a:latin typeface="Segoe Print" pitchFamily="2" charset="0"/>
          </a:endParaRPr>
        </a:p>
      </dgm:t>
    </dgm:pt>
    <dgm:pt modelId="{EE76AF06-22C0-4155-A681-20753B431076}" type="parTrans" cxnId="{4EBAC8E0-9662-490F-856E-53A4F4E75EE9}">
      <dgm:prSet/>
      <dgm:spPr/>
      <dgm:t>
        <a:bodyPr/>
        <a:lstStyle/>
        <a:p>
          <a:endParaRPr lang="es-ES"/>
        </a:p>
      </dgm:t>
    </dgm:pt>
    <dgm:pt modelId="{EEFAEE3D-028F-4C2C-9365-FEA03DDD3341}" type="sibTrans" cxnId="{4EBAC8E0-9662-490F-856E-53A4F4E75EE9}">
      <dgm:prSet/>
      <dgm:spPr/>
      <dgm:t>
        <a:bodyPr/>
        <a:lstStyle/>
        <a:p>
          <a:endParaRPr lang="es-ES"/>
        </a:p>
      </dgm:t>
    </dgm:pt>
    <dgm:pt modelId="{AE0F7E3A-9257-4B3B-8DAE-C42A2D3D76A7}">
      <dgm:prSet phldrT="[Texto]"/>
      <dgm:spPr/>
      <dgm:t>
        <a:bodyPr/>
        <a:lstStyle/>
        <a:p>
          <a:r>
            <a:rPr lang="es-ES" dirty="0" smtClean="0">
              <a:latin typeface="Segoe Print" pitchFamily="2" charset="0"/>
            </a:rPr>
            <a:t>Plataforma de cooperación internacional</a:t>
          </a:r>
          <a:endParaRPr lang="es-ES" dirty="0">
            <a:latin typeface="Segoe Print" pitchFamily="2" charset="0"/>
          </a:endParaRPr>
        </a:p>
      </dgm:t>
    </dgm:pt>
    <dgm:pt modelId="{255EC2D0-8FAA-4A66-B25B-13F8AFF74AB4}" type="parTrans" cxnId="{90F88FE6-8117-4C36-91FC-186415923448}">
      <dgm:prSet/>
      <dgm:spPr/>
      <dgm:t>
        <a:bodyPr/>
        <a:lstStyle/>
        <a:p>
          <a:endParaRPr lang="es-ES"/>
        </a:p>
      </dgm:t>
    </dgm:pt>
    <dgm:pt modelId="{2F8B13BC-1521-49CB-AE90-1A5ABACE3D85}" type="sibTrans" cxnId="{90F88FE6-8117-4C36-91FC-186415923448}">
      <dgm:prSet/>
      <dgm:spPr/>
      <dgm:t>
        <a:bodyPr/>
        <a:lstStyle/>
        <a:p>
          <a:endParaRPr lang="es-ES"/>
        </a:p>
      </dgm:t>
    </dgm:pt>
    <dgm:pt modelId="{6DCC34B9-931E-475C-AFEA-D5157BEA621E}">
      <dgm:prSet phldrT="[Texto]" custT="1"/>
      <dgm:spPr/>
      <dgm:t>
        <a:bodyPr/>
        <a:lstStyle/>
        <a:p>
          <a:endParaRPr lang="es-ES" sz="1300" dirty="0" smtClean="0">
            <a:latin typeface="Segoe Print" pitchFamily="2" charset="0"/>
          </a:endParaRPr>
        </a:p>
        <a:p>
          <a:r>
            <a:rPr lang="es-ES" sz="1800" dirty="0" smtClean="0">
              <a:latin typeface="Segoe Print" pitchFamily="2" charset="0"/>
            </a:rPr>
            <a:t>Contribuir al desarrollo económico y social</a:t>
          </a:r>
          <a:endParaRPr lang="es-ES" sz="1800" dirty="0">
            <a:latin typeface="Segoe Print" pitchFamily="2" charset="0"/>
          </a:endParaRPr>
        </a:p>
      </dgm:t>
    </dgm:pt>
    <dgm:pt modelId="{88A801BA-D620-496C-88F1-F8677D4EF356}" type="parTrans" cxnId="{D0B2FBAC-4E5E-4437-97EB-01F30B0C286B}">
      <dgm:prSet/>
      <dgm:spPr/>
      <dgm:t>
        <a:bodyPr/>
        <a:lstStyle/>
        <a:p>
          <a:endParaRPr lang="es-ES"/>
        </a:p>
      </dgm:t>
    </dgm:pt>
    <dgm:pt modelId="{0D6FAC49-0FF9-49E7-B13E-236817ED0CAD}" type="sibTrans" cxnId="{D0B2FBAC-4E5E-4437-97EB-01F30B0C286B}">
      <dgm:prSet/>
      <dgm:spPr/>
      <dgm:t>
        <a:bodyPr/>
        <a:lstStyle/>
        <a:p>
          <a:endParaRPr lang="es-ES"/>
        </a:p>
      </dgm:t>
    </dgm:pt>
    <dgm:pt modelId="{5F5F98FD-17F7-4324-B312-21E5F34FD02C}">
      <dgm:prSet phldrT="[Texto]"/>
      <dgm:spPr/>
      <dgm:t>
        <a:bodyPr/>
        <a:lstStyle/>
        <a:p>
          <a:r>
            <a:rPr lang="es-ES" dirty="0" smtClean="0">
              <a:latin typeface="Segoe Print" pitchFamily="2" charset="0"/>
            </a:rPr>
            <a:t>Plataforma privilegiada para una educación contínua</a:t>
          </a:r>
          <a:endParaRPr lang="es-ES" dirty="0">
            <a:latin typeface="Segoe Print" pitchFamily="2" charset="0"/>
          </a:endParaRPr>
        </a:p>
      </dgm:t>
    </dgm:pt>
    <dgm:pt modelId="{DB3A39A3-4A62-4296-84E1-595661F69D54}" type="parTrans" cxnId="{AD233D20-9E97-4695-B0DF-BEBABE523EDA}">
      <dgm:prSet/>
      <dgm:spPr/>
      <dgm:t>
        <a:bodyPr/>
        <a:lstStyle/>
        <a:p>
          <a:endParaRPr lang="es-ES"/>
        </a:p>
      </dgm:t>
    </dgm:pt>
    <dgm:pt modelId="{E2FA7552-EC7E-45F6-BBB1-6A0E1A095BC3}" type="sibTrans" cxnId="{AD233D20-9E97-4695-B0DF-BEBABE523EDA}">
      <dgm:prSet/>
      <dgm:spPr/>
      <dgm:t>
        <a:bodyPr/>
        <a:lstStyle/>
        <a:p>
          <a:endParaRPr lang="es-ES"/>
        </a:p>
      </dgm:t>
    </dgm:pt>
    <dgm:pt modelId="{5CBBD445-83DF-4033-A8A5-DC9A8932F436}" type="pres">
      <dgm:prSet presAssocID="{8DA836DA-FF5F-4FD4-A3D0-BE4068850BFD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C21C0C9D-D4D8-4E40-9E89-48B263DD19C9}" type="pres">
      <dgm:prSet presAssocID="{8DA836DA-FF5F-4FD4-A3D0-BE4068850BFD}" presName="children" presStyleCnt="0"/>
      <dgm:spPr/>
    </dgm:pt>
    <dgm:pt modelId="{A68975E7-3F0E-4A85-B64C-62C5991C4ADA}" type="pres">
      <dgm:prSet presAssocID="{8DA836DA-FF5F-4FD4-A3D0-BE4068850BFD}" presName="child1group" presStyleCnt="0"/>
      <dgm:spPr/>
    </dgm:pt>
    <dgm:pt modelId="{8FD83D74-2016-493A-BB2C-4D55D8721B15}" type="pres">
      <dgm:prSet presAssocID="{8DA836DA-FF5F-4FD4-A3D0-BE4068850BFD}" presName="child1" presStyleLbl="bgAcc1" presStyleIdx="0" presStyleCnt="4" custScaleX="124359" custLinFactNeighborX="-14060"/>
      <dgm:spPr/>
      <dgm:t>
        <a:bodyPr/>
        <a:lstStyle/>
        <a:p>
          <a:endParaRPr lang="es-ES"/>
        </a:p>
      </dgm:t>
    </dgm:pt>
    <dgm:pt modelId="{F963D8BB-E9B4-4A11-88DF-78A61DA97CAF}" type="pres">
      <dgm:prSet presAssocID="{8DA836DA-FF5F-4FD4-A3D0-BE4068850BFD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CEF151E-60CE-45F9-A87F-5B2B3C3EDE4D}" type="pres">
      <dgm:prSet presAssocID="{8DA836DA-FF5F-4FD4-A3D0-BE4068850BFD}" presName="child2group" presStyleCnt="0"/>
      <dgm:spPr/>
    </dgm:pt>
    <dgm:pt modelId="{33C52B0F-F2A0-494F-B6FF-F2DECC699284}" type="pres">
      <dgm:prSet presAssocID="{8DA836DA-FF5F-4FD4-A3D0-BE4068850BFD}" presName="child2" presStyleLbl="bgAcc1" presStyleIdx="1" presStyleCnt="4" custScaleX="129015" custLinFactNeighborX="11345"/>
      <dgm:spPr/>
    </dgm:pt>
    <dgm:pt modelId="{D4F525EA-2145-4C4E-A274-CCFFF1CD72DE}" type="pres">
      <dgm:prSet presAssocID="{8DA836DA-FF5F-4FD4-A3D0-BE4068850BFD}" presName="child2Text" presStyleLbl="bgAcc1" presStyleIdx="1" presStyleCnt="4">
        <dgm:presLayoutVars>
          <dgm:bulletEnabled val="1"/>
        </dgm:presLayoutVars>
      </dgm:prSet>
      <dgm:spPr/>
    </dgm:pt>
    <dgm:pt modelId="{C6DBE33C-2585-4D93-9758-02805D9B5F10}" type="pres">
      <dgm:prSet presAssocID="{8DA836DA-FF5F-4FD4-A3D0-BE4068850BFD}" presName="child3group" presStyleCnt="0"/>
      <dgm:spPr/>
    </dgm:pt>
    <dgm:pt modelId="{77FDF9AA-6B49-4A84-9D15-174E3A5E9279}" type="pres">
      <dgm:prSet presAssocID="{8DA836DA-FF5F-4FD4-A3D0-BE4068850BFD}" presName="child3" presStyleLbl="bgAcc1" presStyleIdx="2" presStyleCnt="4" custScaleX="125793" custLinFactNeighborX="12433"/>
      <dgm:spPr/>
      <dgm:t>
        <a:bodyPr/>
        <a:lstStyle/>
        <a:p>
          <a:endParaRPr lang="es-ES"/>
        </a:p>
      </dgm:t>
    </dgm:pt>
    <dgm:pt modelId="{641D6A72-EBDE-4878-97E4-73E9079C95DF}" type="pres">
      <dgm:prSet presAssocID="{8DA836DA-FF5F-4FD4-A3D0-BE4068850BFD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2B8BE91-839E-43E6-A5E4-9B5B50A02DC3}" type="pres">
      <dgm:prSet presAssocID="{8DA836DA-FF5F-4FD4-A3D0-BE4068850BFD}" presName="child4group" presStyleCnt="0"/>
      <dgm:spPr/>
    </dgm:pt>
    <dgm:pt modelId="{F808C0C9-70F7-424F-BE76-A9CA49FD3FA0}" type="pres">
      <dgm:prSet presAssocID="{8DA836DA-FF5F-4FD4-A3D0-BE4068850BFD}" presName="child4" presStyleLbl="bgAcc1" presStyleIdx="3" presStyleCnt="4" custScaleX="128711" custLinFactNeighborX="-11884"/>
      <dgm:spPr/>
    </dgm:pt>
    <dgm:pt modelId="{2A9851E2-DB77-4943-9BB2-3BC8B59E2774}" type="pres">
      <dgm:prSet presAssocID="{8DA836DA-FF5F-4FD4-A3D0-BE4068850BFD}" presName="child4Text" presStyleLbl="bgAcc1" presStyleIdx="3" presStyleCnt="4">
        <dgm:presLayoutVars>
          <dgm:bulletEnabled val="1"/>
        </dgm:presLayoutVars>
      </dgm:prSet>
      <dgm:spPr/>
    </dgm:pt>
    <dgm:pt modelId="{88ED0230-8B77-4368-A8B3-25138B25E329}" type="pres">
      <dgm:prSet presAssocID="{8DA836DA-FF5F-4FD4-A3D0-BE4068850BFD}" presName="childPlaceholder" presStyleCnt="0"/>
      <dgm:spPr/>
    </dgm:pt>
    <dgm:pt modelId="{8C2086D6-FE44-4F8D-9E0E-AD10FD477FD4}" type="pres">
      <dgm:prSet presAssocID="{8DA836DA-FF5F-4FD4-A3D0-BE4068850BFD}" presName="circle" presStyleCnt="0"/>
      <dgm:spPr/>
    </dgm:pt>
    <dgm:pt modelId="{BA359239-32DC-40B5-BF3C-ABF9DC24B79D}" type="pres">
      <dgm:prSet presAssocID="{8DA836DA-FF5F-4FD4-A3D0-BE4068850BFD}" presName="quadrant1" presStyleLbl="node1" presStyleIdx="0" presStyleCnt="4" custScaleX="107852" custScaleY="89376" custLinFactNeighborX="-3079">
        <dgm:presLayoutVars>
          <dgm:chMax val="1"/>
          <dgm:bulletEnabled val="1"/>
        </dgm:presLayoutVars>
      </dgm:prSet>
      <dgm:spPr/>
    </dgm:pt>
    <dgm:pt modelId="{C7863BDC-5101-4D38-B2A5-24F5F0F3266D}" type="pres">
      <dgm:prSet presAssocID="{8DA836DA-FF5F-4FD4-A3D0-BE4068850BFD}" presName="quadrant2" presStyleLbl="node1" presStyleIdx="1" presStyleCnt="4" custScaleX="107852" custScaleY="89376" custLinFactNeighborX="77">
        <dgm:presLayoutVars>
          <dgm:chMax val="1"/>
          <dgm:bulletEnabled val="1"/>
        </dgm:presLayoutVars>
      </dgm:prSet>
      <dgm:spPr/>
    </dgm:pt>
    <dgm:pt modelId="{D2A0F572-D593-4C0E-84F1-9EEB9F87B905}" type="pres">
      <dgm:prSet presAssocID="{8DA836DA-FF5F-4FD4-A3D0-BE4068850BFD}" presName="quadrant3" presStyleLbl="node1" presStyleIdx="2" presStyleCnt="4" custScaleX="107852" custScaleY="89376" custLinFactNeighborX="77" custLinFactNeighborY="-621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95D6890-ABD9-491A-9A33-FF59E473C2A2}" type="pres">
      <dgm:prSet presAssocID="{8DA836DA-FF5F-4FD4-A3D0-BE4068850BFD}" presName="quadrant4" presStyleLbl="node1" presStyleIdx="3" presStyleCnt="4" custScaleX="109393" custScaleY="90916" custLinFactNeighborX="-3927" custLinFactNeighborY="-770">
        <dgm:presLayoutVars>
          <dgm:chMax val="1"/>
          <dgm:bulletEnabled val="1"/>
        </dgm:presLayoutVars>
      </dgm:prSet>
      <dgm:spPr/>
    </dgm:pt>
    <dgm:pt modelId="{5F9CB5DC-8853-4D73-8AE5-F08BE29389DA}" type="pres">
      <dgm:prSet presAssocID="{8DA836DA-FF5F-4FD4-A3D0-BE4068850BFD}" presName="quadrantPlaceholder" presStyleCnt="0"/>
      <dgm:spPr/>
    </dgm:pt>
    <dgm:pt modelId="{21FE6DB5-D705-45F4-87FD-70D09E6739C3}" type="pres">
      <dgm:prSet presAssocID="{8DA836DA-FF5F-4FD4-A3D0-BE4068850BFD}" presName="center1" presStyleLbl="fgShp" presStyleIdx="0" presStyleCnt="2" custScaleY="130769"/>
      <dgm:spPr/>
    </dgm:pt>
    <dgm:pt modelId="{1A722BA5-B6F8-4524-B5D8-F5532CE546E1}" type="pres">
      <dgm:prSet presAssocID="{8DA836DA-FF5F-4FD4-A3D0-BE4068850BFD}" presName="center2" presStyleLbl="fgShp" presStyleIdx="1" presStyleCnt="2" custScaleY="115385"/>
      <dgm:spPr/>
    </dgm:pt>
  </dgm:ptLst>
  <dgm:cxnLst>
    <dgm:cxn modelId="{205B5675-8687-4176-9AD2-D3D65AE811F1}" srcId="{692CC42E-716C-4D96-89CD-B7613617C018}" destId="{EBC47418-1972-4DCB-B322-418DD96A6BBC}" srcOrd="0" destOrd="0" parTransId="{2ED20685-B7A1-4AF4-BACE-BB0254A1C2A7}" sibTransId="{04B5287D-0FCA-4FB0-A031-C9F8B84CC9FC}"/>
    <dgm:cxn modelId="{BA5DEC11-85EC-48E9-822D-49E75EB3D093}" type="presOf" srcId="{3A105560-6E4A-4252-BA4A-C4A4FF1EFD32}" destId="{8FD83D74-2016-493A-BB2C-4D55D8721B15}" srcOrd="0" destOrd="0" presId="urn:microsoft.com/office/officeart/2005/8/layout/cycle4"/>
    <dgm:cxn modelId="{AD233D20-9E97-4695-B0DF-BEBABE523EDA}" srcId="{6DCC34B9-931E-475C-AFEA-D5157BEA621E}" destId="{5F5F98FD-17F7-4324-B312-21E5F34FD02C}" srcOrd="0" destOrd="0" parTransId="{DB3A39A3-4A62-4296-84E1-595661F69D54}" sibTransId="{E2FA7552-EC7E-45F6-BBB1-6A0E1A095BC3}"/>
    <dgm:cxn modelId="{90F88FE6-8117-4C36-91FC-186415923448}" srcId="{22714CDD-EA3C-42DA-BCAC-44915592F65B}" destId="{AE0F7E3A-9257-4B3B-8DAE-C42A2D3D76A7}" srcOrd="0" destOrd="0" parTransId="{255EC2D0-8FAA-4A66-B25B-13F8AFF74AB4}" sibTransId="{2F8B13BC-1521-49CB-AE90-1A5ABACE3D85}"/>
    <dgm:cxn modelId="{D0B2FBAC-4E5E-4437-97EB-01F30B0C286B}" srcId="{8DA836DA-FF5F-4FD4-A3D0-BE4068850BFD}" destId="{6DCC34B9-931E-475C-AFEA-D5157BEA621E}" srcOrd="3" destOrd="0" parTransId="{88A801BA-D620-496C-88F1-F8677D4EF356}" sibTransId="{0D6FAC49-0FF9-49E7-B13E-236817ED0CAD}"/>
    <dgm:cxn modelId="{BEDEBA18-4F16-4471-9789-E95DAF14ADB8}" type="presOf" srcId="{EBC47418-1972-4DCB-B322-418DD96A6BBC}" destId="{D4F525EA-2145-4C4E-A274-CCFFF1CD72DE}" srcOrd="1" destOrd="0" presId="urn:microsoft.com/office/officeart/2005/8/layout/cycle4"/>
    <dgm:cxn modelId="{7AD190F8-2153-4E4D-915C-7AA84430D59B}" srcId="{00047669-EBB3-477E-AF93-B8930307EBA6}" destId="{3A105560-6E4A-4252-BA4A-C4A4FF1EFD32}" srcOrd="0" destOrd="0" parTransId="{A3C75914-4C36-4536-AE52-605FEA41B381}" sibTransId="{309634FC-F6DF-4F9C-BE23-BCADA1010117}"/>
    <dgm:cxn modelId="{CDDE9FE5-C0BB-416E-8039-98B1EA06295A}" type="presOf" srcId="{00047669-EBB3-477E-AF93-B8930307EBA6}" destId="{BA359239-32DC-40B5-BF3C-ABF9DC24B79D}" srcOrd="0" destOrd="0" presId="urn:microsoft.com/office/officeart/2005/8/layout/cycle4"/>
    <dgm:cxn modelId="{6972CB1E-00B5-4162-9533-9AA21CE12805}" type="presOf" srcId="{5F5F98FD-17F7-4324-B312-21E5F34FD02C}" destId="{F808C0C9-70F7-424F-BE76-A9CA49FD3FA0}" srcOrd="0" destOrd="0" presId="urn:microsoft.com/office/officeart/2005/8/layout/cycle4"/>
    <dgm:cxn modelId="{144D74C2-5DED-4816-B35E-E11C70D7A200}" type="presOf" srcId="{AE0F7E3A-9257-4B3B-8DAE-C42A2D3D76A7}" destId="{641D6A72-EBDE-4878-97E4-73E9079C95DF}" srcOrd="1" destOrd="0" presId="urn:microsoft.com/office/officeart/2005/8/layout/cycle4"/>
    <dgm:cxn modelId="{68D396CD-60B6-40CE-9349-B083CB8C82DF}" type="presOf" srcId="{22714CDD-EA3C-42DA-BCAC-44915592F65B}" destId="{D2A0F572-D593-4C0E-84F1-9EEB9F87B905}" srcOrd="0" destOrd="0" presId="urn:microsoft.com/office/officeart/2005/8/layout/cycle4"/>
    <dgm:cxn modelId="{A02CFEF8-DA5B-4B0D-8C96-28E604CAA6F7}" type="presOf" srcId="{AE0F7E3A-9257-4B3B-8DAE-C42A2D3D76A7}" destId="{77FDF9AA-6B49-4A84-9D15-174E3A5E9279}" srcOrd="0" destOrd="0" presId="urn:microsoft.com/office/officeart/2005/8/layout/cycle4"/>
    <dgm:cxn modelId="{94A9AEEE-0555-43F7-B922-1823B6282603}" type="presOf" srcId="{692CC42E-716C-4D96-89CD-B7613617C018}" destId="{C7863BDC-5101-4D38-B2A5-24F5F0F3266D}" srcOrd="0" destOrd="0" presId="urn:microsoft.com/office/officeart/2005/8/layout/cycle4"/>
    <dgm:cxn modelId="{E547879B-0636-4344-A73E-AB8FBE610ACA}" type="presOf" srcId="{5F5F98FD-17F7-4324-B312-21E5F34FD02C}" destId="{2A9851E2-DB77-4943-9BB2-3BC8B59E2774}" srcOrd="1" destOrd="0" presId="urn:microsoft.com/office/officeart/2005/8/layout/cycle4"/>
    <dgm:cxn modelId="{FE8F1C72-FC12-47A7-966E-C4425ADE6878}" type="presOf" srcId="{8DA836DA-FF5F-4FD4-A3D0-BE4068850BFD}" destId="{5CBBD445-83DF-4033-A8A5-DC9A8932F436}" srcOrd="0" destOrd="0" presId="urn:microsoft.com/office/officeart/2005/8/layout/cycle4"/>
    <dgm:cxn modelId="{1A9A65A9-D6FA-4CCB-B94B-44E1FA611FA4}" type="presOf" srcId="{6DCC34B9-931E-475C-AFEA-D5157BEA621E}" destId="{195D6890-ABD9-491A-9A33-FF59E473C2A2}" srcOrd="0" destOrd="0" presId="urn:microsoft.com/office/officeart/2005/8/layout/cycle4"/>
    <dgm:cxn modelId="{D277F549-CD42-4008-A722-1E54746ACEB7}" srcId="{8DA836DA-FF5F-4FD4-A3D0-BE4068850BFD}" destId="{692CC42E-716C-4D96-89CD-B7613617C018}" srcOrd="1" destOrd="0" parTransId="{43BB24E6-7FE5-44AF-8EF0-7A99CB42D981}" sibTransId="{E52202B5-E889-4FF6-87AD-A2AFFA807AC2}"/>
    <dgm:cxn modelId="{35CE1F7E-938A-4FE4-9ED0-F232BF9065F4}" type="presOf" srcId="{3A105560-6E4A-4252-BA4A-C4A4FF1EFD32}" destId="{F963D8BB-E9B4-4A11-88DF-78A61DA97CAF}" srcOrd="1" destOrd="0" presId="urn:microsoft.com/office/officeart/2005/8/layout/cycle4"/>
    <dgm:cxn modelId="{D75A1FCE-437D-48E0-9AB1-39D0EA12C41E}" type="presOf" srcId="{EBC47418-1972-4DCB-B322-418DD96A6BBC}" destId="{33C52B0F-F2A0-494F-B6FF-F2DECC699284}" srcOrd="0" destOrd="0" presId="urn:microsoft.com/office/officeart/2005/8/layout/cycle4"/>
    <dgm:cxn modelId="{8E13B255-F729-48DE-BF69-7A4238681306}" srcId="{8DA836DA-FF5F-4FD4-A3D0-BE4068850BFD}" destId="{00047669-EBB3-477E-AF93-B8930307EBA6}" srcOrd="0" destOrd="0" parTransId="{E5D2A92A-2DB0-44A7-99A5-9B414D564C02}" sibTransId="{25D89FF6-C3EF-4E09-A39D-1CEB494543E2}"/>
    <dgm:cxn modelId="{4EBAC8E0-9662-490F-856E-53A4F4E75EE9}" srcId="{8DA836DA-FF5F-4FD4-A3D0-BE4068850BFD}" destId="{22714CDD-EA3C-42DA-BCAC-44915592F65B}" srcOrd="2" destOrd="0" parTransId="{EE76AF06-22C0-4155-A681-20753B431076}" sibTransId="{EEFAEE3D-028F-4C2C-9365-FEA03DDD3341}"/>
    <dgm:cxn modelId="{CC1D8547-16A9-4295-B7B8-6BF944A14B55}" type="presParOf" srcId="{5CBBD445-83DF-4033-A8A5-DC9A8932F436}" destId="{C21C0C9D-D4D8-4E40-9E89-48B263DD19C9}" srcOrd="0" destOrd="0" presId="urn:microsoft.com/office/officeart/2005/8/layout/cycle4"/>
    <dgm:cxn modelId="{07DF6E4F-79D3-4284-BC0D-1B1C74334154}" type="presParOf" srcId="{C21C0C9D-D4D8-4E40-9E89-48B263DD19C9}" destId="{A68975E7-3F0E-4A85-B64C-62C5991C4ADA}" srcOrd="0" destOrd="0" presId="urn:microsoft.com/office/officeart/2005/8/layout/cycle4"/>
    <dgm:cxn modelId="{9B1DB738-608A-407D-8338-02ACEDC30C92}" type="presParOf" srcId="{A68975E7-3F0E-4A85-B64C-62C5991C4ADA}" destId="{8FD83D74-2016-493A-BB2C-4D55D8721B15}" srcOrd="0" destOrd="0" presId="urn:microsoft.com/office/officeart/2005/8/layout/cycle4"/>
    <dgm:cxn modelId="{83FFD72A-6C8E-41EA-9328-E7B7E5EA3ED2}" type="presParOf" srcId="{A68975E7-3F0E-4A85-B64C-62C5991C4ADA}" destId="{F963D8BB-E9B4-4A11-88DF-78A61DA97CAF}" srcOrd="1" destOrd="0" presId="urn:microsoft.com/office/officeart/2005/8/layout/cycle4"/>
    <dgm:cxn modelId="{74395749-E40B-4B23-A4BB-C72D07549128}" type="presParOf" srcId="{C21C0C9D-D4D8-4E40-9E89-48B263DD19C9}" destId="{0CEF151E-60CE-45F9-A87F-5B2B3C3EDE4D}" srcOrd="1" destOrd="0" presId="urn:microsoft.com/office/officeart/2005/8/layout/cycle4"/>
    <dgm:cxn modelId="{AD496A6D-5CCE-45C6-A8FE-12D18C80259A}" type="presParOf" srcId="{0CEF151E-60CE-45F9-A87F-5B2B3C3EDE4D}" destId="{33C52B0F-F2A0-494F-B6FF-F2DECC699284}" srcOrd="0" destOrd="0" presId="urn:microsoft.com/office/officeart/2005/8/layout/cycle4"/>
    <dgm:cxn modelId="{2F20A59A-0A41-4E24-B57E-E5DE0696FD35}" type="presParOf" srcId="{0CEF151E-60CE-45F9-A87F-5B2B3C3EDE4D}" destId="{D4F525EA-2145-4C4E-A274-CCFFF1CD72DE}" srcOrd="1" destOrd="0" presId="urn:microsoft.com/office/officeart/2005/8/layout/cycle4"/>
    <dgm:cxn modelId="{8963DE58-C98A-4FF8-B114-7D1DDBAA2972}" type="presParOf" srcId="{C21C0C9D-D4D8-4E40-9E89-48B263DD19C9}" destId="{C6DBE33C-2585-4D93-9758-02805D9B5F10}" srcOrd="2" destOrd="0" presId="urn:microsoft.com/office/officeart/2005/8/layout/cycle4"/>
    <dgm:cxn modelId="{195F736F-5639-46E4-AD8A-CE932C2E4015}" type="presParOf" srcId="{C6DBE33C-2585-4D93-9758-02805D9B5F10}" destId="{77FDF9AA-6B49-4A84-9D15-174E3A5E9279}" srcOrd="0" destOrd="0" presId="urn:microsoft.com/office/officeart/2005/8/layout/cycle4"/>
    <dgm:cxn modelId="{2147E79B-FB18-45DE-BEBA-921D152BC8B6}" type="presParOf" srcId="{C6DBE33C-2585-4D93-9758-02805D9B5F10}" destId="{641D6A72-EBDE-4878-97E4-73E9079C95DF}" srcOrd="1" destOrd="0" presId="urn:microsoft.com/office/officeart/2005/8/layout/cycle4"/>
    <dgm:cxn modelId="{1288F517-059A-4E35-BAC1-54FEE09D96CB}" type="presParOf" srcId="{C21C0C9D-D4D8-4E40-9E89-48B263DD19C9}" destId="{C2B8BE91-839E-43E6-A5E4-9B5B50A02DC3}" srcOrd="3" destOrd="0" presId="urn:microsoft.com/office/officeart/2005/8/layout/cycle4"/>
    <dgm:cxn modelId="{610E7D26-F02A-4116-AF35-8B769419AAFD}" type="presParOf" srcId="{C2B8BE91-839E-43E6-A5E4-9B5B50A02DC3}" destId="{F808C0C9-70F7-424F-BE76-A9CA49FD3FA0}" srcOrd="0" destOrd="0" presId="urn:microsoft.com/office/officeart/2005/8/layout/cycle4"/>
    <dgm:cxn modelId="{3E5522DD-91F1-4EFB-89F8-EFD1B8B4AF58}" type="presParOf" srcId="{C2B8BE91-839E-43E6-A5E4-9B5B50A02DC3}" destId="{2A9851E2-DB77-4943-9BB2-3BC8B59E2774}" srcOrd="1" destOrd="0" presId="urn:microsoft.com/office/officeart/2005/8/layout/cycle4"/>
    <dgm:cxn modelId="{BA358DE1-88A0-4D6A-AAD8-6CA527C91EB5}" type="presParOf" srcId="{C21C0C9D-D4D8-4E40-9E89-48B263DD19C9}" destId="{88ED0230-8B77-4368-A8B3-25138B25E329}" srcOrd="4" destOrd="0" presId="urn:microsoft.com/office/officeart/2005/8/layout/cycle4"/>
    <dgm:cxn modelId="{68DE493E-2E7C-4FD9-AFB1-3E6D608AA5C2}" type="presParOf" srcId="{5CBBD445-83DF-4033-A8A5-DC9A8932F436}" destId="{8C2086D6-FE44-4F8D-9E0E-AD10FD477FD4}" srcOrd="1" destOrd="0" presId="urn:microsoft.com/office/officeart/2005/8/layout/cycle4"/>
    <dgm:cxn modelId="{F27BEC9D-E0A1-4EDE-8E50-EC455535D22C}" type="presParOf" srcId="{8C2086D6-FE44-4F8D-9E0E-AD10FD477FD4}" destId="{BA359239-32DC-40B5-BF3C-ABF9DC24B79D}" srcOrd="0" destOrd="0" presId="urn:microsoft.com/office/officeart/2005/8/layout/cycle4"/>
    <dgm:cxn modelId="{EA379CE9-ED48-46C1-9730-E78DBC6FFDB4}" type="presParOf" srcId="{8C2086D6-FE44-4F8D-9E0E-AD10FD477FD4}" destId="{C7863BDC-5101-4D38-B2A5-24F5F0F3266D}" srcOrd="1" destOrd="0" presId="urn:microsoft.com/office/officeart/2005/8/layout/cycle4"/>
    <dgm:cxn modelId="{42AA2226-1093-4FDB-BD2B-B265AA319E3E}" type="presParOf" srcId="{8C2086D6-FE44-4F8D-9E0E-AD10FD477FD4}" destId="{D2A0F572-D593-4C0E-84F1-9EEB9F87B905}" srcOrd="2" destOrd="0" presId="urn:microsoft.com/office/officeart/2005/8/layout/cycle4"/>
    <dgm:cxn modelId="{206C0E78-B878-4A0E-B800-1BE006B74521}" type="presParOf" srcId="{8C2086D6-FE44-4F8D-9E0E-AD10FD477FD4}" destId="{195D6890-ABD9-491A-9A33-FF59E473C2A2}" srcOrd="3" destOrd="0" presId="urn:microsoft.com/office/officeart/2005/8/layout/cycle4"/>
    <dgm:cxn modelId="{50FB83A0-01C0-4F84-9A32-6330AF871F2A}" type="presParOf" srcId="{8C2086D6-FE44-4F8D-9E0E-AD10FD477FD4}" destId="{5F9CB5DC-8853-4D73-8AE5-F08BE29389DA}" srcOrd="4" destOrd="0" presId="urn:microsoft.com/office/officeart/2005/8/layout/cycle4"/>
    <dgm:cxn modelId="{E10DCB96-C23C-47B1-9863-3E66A98724ED}" type="presParOf" srcId="{5CBBD445-83DF-4033-A8A5-DC9A8932F436}" destId="{21FE6DB5-D705-45F4-87FD-70D09E6739C3}" srcOrd="2" destOrd="0" presId="urn:microsoft.com/office/officeart/2005/8/layout/cycle4"/>
    <dgm:cxn modelId="{119E856E-1992-40A0-93A1-198606DC6659}" type="presParOf" srcId="{5CBBD445-83DF-4033-A8A5-DC9A8932F436}" destId="{1A722BA5-B6F8-4524-B5D8-F5532CE546E1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37A12B-D6AD-477C-9C96-599DA5EC6A82}" type="doc">
      <dgm:prSet loTypeId="urn:microsoft.com/office/officeart/2005/8/layout/process4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s-ES"/>
        </a:p>
      </dgm:t>
    </dgm:pt>
    <dgm:pt modelId="{6788126D-57DF-4B58-B276-C225EFDA5240}">
      <dgm:prSet phldrT="[Texto]" custT="1"/>
      <dgm:spPr/>
      <dgm:t>
        <a:bodyPr/>
        <a:lstStyle/>
        <a:p>
          <a:r>
            <a:rPr lang="es-ES" sz="1800" b="1" dirty="0" smtClean="0">
              <a:solidFill>
                <a:schemeClr val="bg2">
                  <a:lumMod val="10000"/>
                </a:schemeClr>
              </a:solidFill>
              <a:latin typeface="Segoe Print" pitchFamily="2" charset="0"/>
            </a:rPr>
            <a:t>Plan docente</a:t>
          </a:r>
          <a:endParaRPr lang="es-ES" sz="1800" b="1" dirty="0">
            <a:solidFill>
              <a:schemeClr val="bg2">
                <a:lumMod val="10000"/>
              </a:schemeClr>
            </a:solidFill>
            <a:latin typeface="Segoe Print" pitchFamily="2" charset="0"/>
          </a:endParaRPr>
        </a:p>
      </dgm:t>
    </dgm:pt>
    <dgm:pt modelId="{F852FE2E-D2FC-4EF7-A625-84E5BE906E13}" type="parTrans" cxnId="{D5ECF103-CB4D-422C-83EA-CAB021DC6D16}">
      <dgm:prSet/>
      <dgm:spPr/>
      <dgm:t>
        <a:bodyPr/>
        <a:lstStyle/>
        <a:p>
          <a:endParaRPr lang="es-ES"/>
        </a:p>
      </dgm:t>
    </dgm:pt>
    <dgm:pt modelId="{D0E5FD27-E4FC-479D-A430-CD058A7BAB9A}" type="sibTrans" cxnId="{D5ECF103-CB4D-422C-83EA-CAB021DC6D16}">
      <dgm:prSet/>
      <dgm:spPr/>
      <dgm:t>
        <a:bodyPr/>
        <a:lstStyle/>
        <a:p>
          <a:endParaRPr lang="es-ES"/>
        </a:p>
      </dgm:t>
    </dgm:pt>
    <dgm:pt modelId="{2B01C80B-E8E2-4653-B537-2D6D5FA820A7}">
      <dgm:prSet phldrT="[Texto]" custT="1"/>
      <dgm:spPr/>
      <dgm:t>
        <a:bodyPr/>
        <a:lstStyle/>
        <a:p>
          <a:r>
            <a:rPr lang="es-ES" sz="1600" dirty="0" smtClean="0">
              <a:latin typeface="Segoe Print" pitchFamily="2" charset="0"/>
            </a:rPr>
            <a:t>Agenda, tablón, anuncios: (</a:t>
          </a:r>
          <a:r>
            <a:rPr lang="es-ES" sz="1600" dirty="0" smtClean="0">
              <a:latin typeface="Segoe Print" pitchFamily="2" charset="0"/>
            </a:rPr>
            <a:t>Asignaturas, Estudiantes)</a:t>
          </a:r>
          <a:endParaRPr lang="es-ES" sz="1600" dirty="0">
            <a:latin typeface="Segoe Print" pitchFamily="2" charset="0"/>
          </a:endParaRPr>
        </a:p>
      </dgm:t>
    </dgm:pt>
    <dgm:pt modelId="{A0D5550E-9C8C-4A8C-9166-81202E1B215F}" type="parTrans" cxnId="{D3FEB6EB-63E1-49DC-ADB4-CD589BD18D0E}">
      <dgm:prSet/>
      <dgm:spPr/>
      <dgm:t>
        <a:bodyPr/>
        <a:lstStyle/>
        <a:p>
          <a:endParaRPr lang="es-ES"/>
        </a:p>
      </dgm:t>
    </dgm:pt>
    <dgm:pt modelId="{3C5A6924-5952-4D8C-90B2-0E514A5EE103}" type="sibTrans" cxnId="{D3FEB6EB-63E1-49DC-ADB4-CD589BD18D0E}">
      <dgm:prSet/>
      <dgm:spPr/>
      <dgm:t>
        <a:bodyPr/>
        <a:lstStyle/>
        <a:p>
          <a:endParaRPr lang="es-ES"/>
        </a:p>
      </dgm:t>
    </dgm:pt>
    <dgm:pt modelId="{D6DEF7AA-53A6-46C9-99CD-C684FF1A7B92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400" dirty="0" smtClean="0">
              <a:latin typeface="Segoe Print" pitchFamily="2" charset="0"/>
            </a:rPr>
            <a:t>Foros: Listas, news, chats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1400" dirty="0" smtClean="0">
              <a:latin typeface="Segoe Print" pitchFamily="2" charset="0"/>
            </a:rPr>
            <a:t>Espacios de trabajo personal y colaborativo</a:t>
          </a:r>
          <a:endParaRPr lang="es-ES" sz="1400" dirty="0">
            <a:latin typeface="Segoe Print" pitchFamily="2" charset="0"/>
          </a:endParaRPr>
        </a:p>
      </dgm:t>
    </dgm:pt>
    <dgm:pt modelId="{8AA0FD7D-2BC3-493D-963E-F34B96AF7728}" type="parTrans" cxnId="{A8806743-EBA2-4934-B314-50FF6B16BE6A}">
      <dgm:prSet/>
      <dgm:spPr/>
      <dgm:t>
        <a:bodyPr/>
        <a:lstStyle/>
        <a:p>
          <a:endParaRPr lang="es-ES"/>
        </a:p>
      </dgm:t>
    </dgm:pt>
    <dgm:pt modelId="{B9D19D1E-02AB-4F96-8242-2AA16FD5AC85}" type="sibTrans" cxnId="{A8806743-EBA2-4934-B314-50FF6B16BE6A}">
      <dgm:prSet/>
      <dgm:spPr/>
      <dgm:t>
        <a:bodyPr/>
        <a:lstStyle/>
        <a:p>
          <a:endParaRPr lang="es-ES"/>
        </a:p>
      </dgm:t>
    </dgm:pt>
    <dgm:pt modelId="{BC08BA46-2EB2-418D-A822-8AEF70B51E5D}">
      <dgm:prSet phldrT="[Texto]" custT="1"/>
      <dgm:spPr/>
      <dgm:t>
        <a:bodyPr/>
        <a:lstStyle/>
        <a:p>
          <a:r>
            <a:rPr lang="es-ES" sz="1800" b="1" dirty="0" smtClean="0">
              <a:solidFill>
                <a:schemeClr val="bg2">
                  <a:lumMod val="90000"/>
                </a:schemeClr>
              </a:solidFill>
              <a:latin typeface="Segoe Print" pitchFamily="2" charset="0"/>
            </a:rPr>
            <a:t>Gestiones administrativas: Consultas, trámites</a:t>
          </a:r>
          <a:endParaRPr lang="es-ES" sz="1800" b="1" dirty="0">
            <a:solidFill>
              <a:schemeClr val="bg2">
                <a:lumMod val="90000"/>
              </a:schemeClr>
            </a:solidFill>
            <a:latin typeface="Segoe Print" pitchFamily="2" charset="0"/>
          </a:endParaRPr>
        </a:p>
      </dgm:t>
    </dgm:pt>
    <dgm:pt modelId="{AA52D752-2E53-486E-BC48-6FF429972ACF}" type="parTrans" cxnId="{FC64515A-F6AA-4605-AA42-5F3DBF114038}">
      <dgm:prSet/>
      <dgm:spPr/>
      <dgm:t>
        <a:bodyPr/>
        <a:lstStyle/>
        <a:p>
          <a:endParaRPr lang="es-ES"/>
        </a:p>
      </dgm:t>
    </dgm:pt>
    <dgm:pt modelId="{AFE1BC8A-1048-4564-A3EE-3FE2968F1147}" type="sibTrans" cxnId="{FC64515A-F6AA-4605-AA42-5F3DBF114038}">
      <dgm:prSet/>
      <dgm:spPr/>
      <dgm:t>
        <a:bodyPr/>
        <a:lstStyle/>
        <a:p>
          <a:endParaRPr lang="es-ES"/>
        </a:p>
      </dgm:t>
    </dgm:pt>
    <dgm:pt modelId="{FA57AA5D-F1B7-440E-875D-4079B0F8B4D7}">
      <dgm:prSet phldrT="[Texto]"/>
      <dgm:spPr/>
      <dgm:t>
        <a:bodyPr/>
        <a:lstStyle/>
        <a:p>
          <a:r>
            <a:rPr lang="es-ES" dirty="0" smtClean="0">
              <a:latin typeface="Segoe Print" pitchFamily="2" charset="0"/>
            </a:rPr>
            <a:t>Impartición de asignaturas on-line</a:t>
          </a:r>
          <a:endParaRPr lang="es-ES" dirty="0">
            <a:latin typeface="Segoe Print" pitchFamily="2" charset="0"/>
          </a:endParaRPr>
        </a:p>
      </dgm:t>
    </dgm:pt>
    <dgm:pt modelId="{A2420181-D7CB-4911-BA0F-D908B16150C4}" type="parTrans" cxnId="{B80C0076-1BAE-4BC8-B9B8-E2138E32F96E}">
      <dgm:prSet/>
      <dgm:spPr/>
      <dgm:t>
        <a:bodyPr/>
        <a:lstStyle/>
        <a:p>
          <a:endParaRPr lang="es-ES"/>
        </a:p>
      </dgm:t>
    </dgm:pt>
    <dgm:pt modelId="{32D89CFB-CD32-43AF-AD67-16D48F007EBA}" type="sibTrans" cxnId="{B80C0076-1BAE-4BC8-B9B8-E2138E32F96E}">
      <dgm:prSet/>
      <dgm:spPr/>
      <dgm:t>
        <a:bodyPr/>
        <a:lstStyle/>
        <a:p>
          <a:endParaRPr lang="es-ES"/>
        </a:p>
      </dgm:t>
    </dgm:pt>
    <dgm:pt modelId="{571023EA-9731-471D-8BCE-B0BD6D3EA4B0}">
      <dgm:prSet phldrT="[Texto]"/>
      <dgm:spPr/>
      <dgm:t>
        <a:bodyPr/>
        <a:lstStyle/>
        <a:p>
          <a:r>
            <a:rPr lang="es-ES" dirty="0" smtClean="0">
              <a:latin typeface="Segoe Print" pitchFamily="2" charset="0"/>
            </a:rPr>
            <a:t>Servicios de video conferencia</a:t>
          </a:r>
          <a:endParaRPr lang="es-ES" dirty="0">
            <a:latin typeface="Segoe Print" pitchFamily="2" charset="0"/>
          </a:endParaRPr>
        </a:p>
      </dgm:t>
    </dgm:pt>
    <dgm:pt modelId="{F16ACE30-A45E-4BBB-A0DF-ED68593F28A8}" type="parTrans" cxnId="{504BAE08-A9C6-455C-B295-8AF49F033D79}">
      <dgm:prSet/>
      <dgm:spPr/>
      <dgm:t>
        <a:bodyPr/>
        <a:lstStyle/>
        <a:p>
          <a:endParaRPr lang="es-ES"/>
        </a:p>
      </dgm:t>
    </dgm:pt>
    <dgm:pt modelId="{1B290D14-AD13-4AFD-AAE4-D8D961FA7F7A}" type="sibTrans" cxnId="{504BAE08-A9C6-455C-B295-8AF49F033D79}">
      <dgm:prSet/>
      <dgm:spPr/>
      <dgm:t>
        <a:bodyPr/>
        <a:lstStyle/>
        <a:p>
          <a:endParaRPr lang="es-ES"/>
        </a:p>
      </dgm:t>
    </dgm:pt>
    <dgm:pt modelId="{279E3F47-32E5-4CD4-BB4A-781119EE68D3}">
      <dgm:prSet phldrT="[Texto]" custT="1"/>
      <dgm:spPr/>
      <dgm:t>
        <a:bodyPr/>
        <a:lstStyle/>
        <a:p>
          <a:r>
            <a:rPr lang="es-ES" sz="1800" b="1" dirty="0" smtClean="0">
              <a:solidFill>
                <a:schemeClr val="bg2">
                  <a:lumMod val="10000"/>
                </a:schemeClr>
              </a:solidFill>
              <a:latin typeface="Segoe Print" pitchFamily="2" charset="0"/>
            </a:rPr>
            <a:t>Servicio de correo electrónico: Tutorías</a:t>
          </a:r>
          <a:endParaRPr lang="es-ES" sz="1800" b="1" dirty="0">
            <a:solidFill>
              <a:schemeClr val="bg2">
                <a:lumMod val="10000"/>
              </a:schemeClr>
            </a:solidFill>
            <a:latin typeface="Segoe Print" pitchFamily="2" charset="0"/>
          </a:endParaRPr>
        </a:p>
      </dgm:t>
    </dgm:pt>
    <dgm:pt modelId="{CB612B19-1BC7-4749-8CF2-E31C833517BD}" type="sibTrans" cxnId="{1A2B2833-D84E-49A3-8506-BFDE79064674}">
      <dgm:prSet/>
      <dgm:spPr/>
      <dgm:t>
        <a:bodyPr/>
        <a:lstStyle/>
        <a:p>
          <a:endParaRPr lang="es-ES"/>
        </a:p>
      </dgm:t>
    </dgm:pt>
    <dgm:pt modelId="{8806F338-AA9D-488F-8698-2B061452E65C}" type="parTrans" cxnId="{1A2B2833-D84E-49A3-8506-BFDE79064674}">
      <dgm:prSet/>
      <dgm:spPr/>
      <dgm:t>
        <a:bodyPr/>
        <a:lstStyle/>
        <a:p>
          <a:endParaRPr lang="es-ES"/>
        </a:p>
      </dgm:t>
    </dgm:pt>
    <dgm:pt modelId="{09060B34-3D38-4504-9F27-D0393E04AEF6}">
      <dgm:prSet custT="1"/>
      <dgm:spPr/>
      <dgm:t>
        <a:bodyPr/>
        <a:lstStyle/>
        <a:p>
          <a:r>
            <a:rPr lang="es-ES" sz="1600" dirty="0" smtClean="0">
              <a:latin typeface="Segoe Print" pitchFamily="2" charset="0"/>
            </a:rPr>
            <a:t>Apuntes, enlaces, actividades, </a:t>
          </a:r>
          <a:endParaRPr lang="es-ES" sz="1600" dirty="0" smtClean="0">
            <a:latin typeface="Segoe Print" pitchFamily="2" charset="0"/>
          </a:endParaRPr>
        </a:p>
      </dgm:t>
    </dgm:pt>
    <dgm:pt modelId="{B23C9746-046D-47E3-8916-DB1D54FEFF33}" type="parTrans" cxnId="{D418B9F3-88F9-4504-8C28-041A4B5F0C83}">
      <dgm:prSet/>
      <dgm:spPr/>
      <dgm:t>
        <a:bodyPr/>
        <a:lstStyle/>
        <a:p>
          <a:endParaRPr lang="es-ES"/>
        </a:p>
      </dgm:t>
    </dgm:pt>
    <dgm:pt modelId="{CB1C0AAE-3240-4F0A-A840-5D8E6A912E31}" type="sibTrans" cxnId="{D418B9F3-88F9-4504-8C28-041A4B5F0C83}">
      <dgm:prSet/>
      <dgm:spPr/>
      <dgm:t>
        <a:bodyPr/>
        <a:lstStyle/>
        <a:p>
          <a:endParaRPr lang="es-ES"/>
        </a:p>
      </dgm:t>
    </dgm:pt>
    <dgm:pt modelId="{AFFEB3B1-6661-41D2-9B3B-55B191EBF5F5}">
      <dgm:prSet custT="1"/>
      <dgm:spPr/>
      <dgm:t>
        <a:bodyPr/>
        <a:lstStyle/>
        <a:p>
          <a:r>
            <a:rPr lang="es-ES" sz="1600" dirty="0" smtClean="0">
              <a:latin typeface="Segoe Print" pitchFamily="2" charset="0"/>
            </a:rPr>
            <a:t>guías y otros</a:t>
          </a:r>
          <a:endParaRPr lang="es-ES" sz="1600" dirty="0">
            <a:latin typeface="Segoe Print" pitchFamily="2" charset="0"/>
          </a:endParaRPr>
        </a:p>
      </dgm:t>
    </dgm:pt>
    <dgm:pt modelId="{A83B21CE-44CF-4533-8ED0-F034C2B809E0}" type="parTrans" cxnId="{57334DB5-3766-4C25-A1EC-57267419C0F0}">
      <dgm:prSet/>
      <dgm:spPr/>
      <dgm:t>
        <a:bodyPr/>
        <a:lstStyle/>
        <a:p>
          <a:endParaRPr lang="es-ES"/>
        </a:p>
      </dgm:t>
    </dgm:pt>
    <dgm:pt modelId="{4C8F102F-8042-48A0-8A62-54C0AB54A2CE}" type="sibTrans" cxnId="{57334DB5-3766-4C25-A1EC-57267419C0F0}">
      <dgm:prSet/>
      <dgm:spPr/>
      <dgm:t>
        <a:bodyPr/>
        <a:lstStyle/>
        <a:p>
          <a:endParaRPr lang="es-ES"/>
        </a:p>
      </dgm:t>
    </dgm:pt>
    <dgm:pt modelId="{C2F23CA6-B9B3-49C7-9FB6-7C18A97E08B5}" type="pres">
      <dgm:prSet presAssocID="{BE37A12B-D6AD-477C-9C96-599DA5EC6A82}" presName="Name0" presStyleCnt="0">
        <dgm:presLayoutVars>
          <dgm:dir/>
          <dgm:animLvl val="lvl"/>
          <dgm:resizeHandles val="exact"/>
        </dgm:presLayoutVars>
      </dgm:prSet>
      <dgm:spPr/>
    </dgm:pt>
    <dgm:pt modelId="{7BCF47F7-6E00-4CFE-B755-93289AD543C5}" type="pres">
      <dgm:prSet presAssocID="{BC08BA46-2EB2-418D-A822-8AEF70B51E5D}" presName="boxAndChildren" presStyleCnt="0"/>
      <dgm:spPr/>
    </dgm:pt>
    <dgm:pt modelId="{17F455E1-391A-4D0C-9B3C-8F5B2FA2EAD2}" type="pres">
      <dgm:prSet presAssocID="{BC08BA46-2EB2-418D-A822-8AEF70B51E5D}" presName="parentTextBox" presStyleLbl="node1" presStyleIdx="0" presStyleCnt="3"/>
      <dgm:spPr/>
      <dgm:t>
        <a:bodyPr/>
        <a:lstStyle/>
        <a:p>
          <a:endParaRPr lang="es-ES"/>
        </a:p>
      </dgm:t>
    </dgm:pt>
    <dgm:pt modelId="{D6B7F72B-DFB6-40CD-9E38-BC34984A64E9}" type="pres">
      <dgm:prSet presAssocID="{BC08BA46-2EB2-418D-A822-8AEF70B51E5D}" presName="entireBox" presStyleLbl="node1" presStyleIdx="0" presStyleCnt="3"/>
      <dgm:spPr/>
      <dgm:t>
        <a:bodyPr/>
        <a:lstStyle/>
        <a:p>
          <a:endParaRPr lang="es-ES"/>
        </a:p>
      </dgm:t>
    </dgm:pt>
    <dgm:pt modelId="{4400DEF3-F4B1-486A-82B0-CDF97D65651E}" type="pres">
      <dgm:prSet presAssocID="{BC08BA46-2EB2-418D-A822-8AEF70B51E5D}" presName="descendantBox" presStyleCnt="0"/>
      <dgm:spPr/>
    </dgm:pt>
    <dgm:pt modelId="{DBCF5E14-7FA4-4AB7-A6E7-8009CDDE7CFC}" type="pres">
      <dgm:prSet presAssocID="{FA57AA5D-F1B7-440E-875D-4079B0F8B4D7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B6A69E5-0D42-4ABE-A296-FF35DCBBDDEF}" type="pres">
      <dgm:prSet presAssocID="{571023EA-9731-471D-8BCE-B0BD6D3EA4B0}" presName="childTextBox" presStyleLbl="fgAccFollowNode1" presStyleIdx="1" presStyleCnt="6">
        <dgm:presLayoutVars>
          <dgm:bulletEnabled val="1"/>
        </dgm:presLayoutVars>
      </dgm:prSet>
      <dgm:spPr/>
    </dgm:pt>
    <dgm:pt modelId="{D9B34EB9-29AB-4272-A7B4-2FC81C7CC587}" type="pres">
      <dgm:prSet presAssocID="{CB612B19-1BC7-4749-8CF2-E31C833517BD}" presName="sp" presStyleCnt="0"/>
      <dgm:spPr/>
    </dgm:pt>
    <dgm:pt modelId="{E099F515-C5D9-4C54-959B-1A7A0545FC68}" type="pres">
      <dgm:prSet presAssocID="{279E3F47-32E5-4CD4-BB4A-781119EE68D3}" presName="arrowAndChildren" presStyleCnt="0"/>
      <dgm:spPr/>
    </dgm:pt>
    <dgm:pt modelId="{33A2922D-585B-4D00-9913-4D4C5A8B5602}" type="pres">
      <dgm:prSet presAssocID="{279E3F47-32E5-4CD4-BB4A-781119EE68D3}" presName="parentTextArrow" presStyleLbl="node1" presStyleIdx="0" presStyleCnt="3"/>
      <dgm:spPr/>
      <dgm:t>
        <a:bodyPr/>
        <a:lstStyle/>
        <a:p>
          <a:endParaRPr lang="es-ES"/>
        </a:p>
      </dgm:t>
    </dgm:pt>
    <dgm:pt modelId="{FB65F07E-9FDA-45BB-9F90-260688551758}" type="pres">
      <dgm:prSet presAssocID="{279E3F47-32E5-4CD4-BB4A-781119EE68D3}" presName="arrow" presStyleLbl="node1" presStyleIdx="1" presStyleCnt="3"/>
      <dgm:spPr/>
      <dgm:t>
        <a:bodyPr/>
        <a:lstStyle/>
        <a:p>
          <a:endParaRPr lang="es-ES"/>
        </a:p>
      </dgm:t>
    </dgm:pt>
    <dgm:pt modelId="{36DEAE3D-2F4F-4DE5-AF80-8C62A2A54328}" type="pres">
      <dgm:prSet presAssocID="{279E3F47-32E5-4CD4-BB4A-781119EE68D3}" presName="descendantArrow" presStyleCnt="0"/>
      <dgm:spPr/>
    </dgm:pt>
    <dgm:pt modelId="{7CDE3C50-A568-4515-93DE-533D170E5E96}" type="pres">
      <dgm:prSet presAssocID="{2B01C80B-E8E2-4653-B537-2D6D5FA820A7}" presName="childTextArrow" presStyleLbl="fgAccFollowNode1" presStyleIdx="2" presStyleCnt="6" custScaleY="15753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B3FA18-DED1-4FBE-9E49-4C0150C3EB66}" type="pres">
      <dgm:prSet presAssocID="{D6DEF7AA-53A6-46C9-99CD-C684FF1A7B92}" presName="childTextArrow" presStyleLbl="fgAccFollowNode1" presStyleIdx="3" presStyleCnt="6" custScaleY="15753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78782E3-764E-4A0D-91E5-CF53B83AA566}" type="pres">
      <dgm:prSet presAssocID="{D0E5FD27-E4FC-479D-A430-CD058A7BAB9A}" presName="sp" presStyleCnt="0"/>
      <dgm:spPr/>
    </dgm:pt>
    <dgm:pt modelId="{D65A2294-7E7A-4417-9831-786C7568C9CA}" type="pres">
      <dgm:prSet presAssocID="{6788126D-57DF-4B58-B276-C225EFDA5240}" presName="arrowAndChildren" presStyleCnt="0"/>
      <dgm:spPr/>
    </dgm:pt>
    <dgm:pt modelId="{EB2F58A7-D610-4664-9561-5F83744A06D5}" type="pres">
      <dgm:prSet presAssocID="{6788126D-57DF-4B58-B276-C225EFDA5240}" presName="parentTextArrow" presStyleLbl="node1" presStyleIdx="1" presStyleCnt="3"/>
      <dgm:spPr/>
    </dgm:pt>
    <dgm:pt modelId="{4C745BEF-E39B-45C1-AD5B-D455143DE7DC}" type="pres">
      <dgm:prSet presAssocID="{6788126D-57DF-4B58-B276-C225EFDA5240}" presName="arrow" presStyleLbl="node1" presStyleIdx="2" presStyleCnt="3"/>
      <dgm:spPr/>
    </dgm:pt>
    <dgm:pt modelId="{F3151652-18B4-4C0B-AE67-B3D627DC0EB2}" type="pres">
      <dgm:prSet presAssocID="{6788126D-57DF-4B58-B276-C225EFDA5240}" presName="descendantArrow" presStyleCnt="0"/>
      <dgm:spPr/>
    </dgm:pt>
    <dgm:pt modelId="{B9C18843-CCB9-4478-90AE-375034483E40}" type="pres">
      <dgm:prSet presAssocID="{09060B34-3D38-4504-9F27-D0393E04AEF6}" presName="childTextArrow" presStyleLbl="fgAccFollowNode1" presStyleIdx="4" presStyleCnt="6">
        <dgm:presLayoutVars>
          <dgm:bulletEnabled val="1"/>
        </dgm:presLayoutVars>
      </dgm:prSet>
      <dgm:spPr/>
    </dgm:pt>
    <dgm:pt modelId="{48F9BD34-FBA3-4857-8BE5-10D31BDEA230}" type="pres">
      <dgm:prSet presAssocID="{AFFEB3B1-6661-41D2-9B3B-55B191EBF5F5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673A2298-45A4-467D-8B2A-1C2D024FB484}" type="presOf" srcId="{279E3F47-32E5-4CD4-BB4A-781119EE68D3}" destId="{FB65F07E-9FDA-45BB-9F90-260688551758}" srcOrd="1" destOrd="0" presId="urn:microsoft.com/office/officeart/2005/8/layout/process4"/>
    <dgm:cxn modelId="{D5ECF103-CB4D-422C-83EA-CAB021DC6D16}" srcId="{BE37A12B-D6AD-477C-9C96-599DA5EC6A82}" destId="{6788126D-57DF-4B58-B276-C225EFDA5240}" srcOrd="0" destOrd="0" parTransId="{F852FE2E-D2FC-4EF7-A625-84E5BE906E13}" sibTransId="{D0E5FD27-E4FC-479D-A430-CD058A7BAB9A}"/>
    <dgm:cxn modelId="{64C1C854-05B6-431A-89C2-440334ED87D3}" type="presOf" srcId="{AFFEB3B1-6661-41D2-9B3B-55B191EBF5F5}" destId="{48F9BD34-FBA3-4857-8BE5-10D31BDEA230}" srcOrd="0" destOrd="0" presId="urn:microsoft.com/office/officeart/2005/8/layout/process4"/>
    <dgm:cxn modelId="{8E964FBB-9704-4311-8C2E-F83889314E63}" type="presOf" srcId="{BE37A12B-D6AD-477C-9C96-599DA5EC6A82}" destId="{C2F23CA6-B9B3-49C7-9FB6-7C18A97E08B5}" srcOrd="0" destOrd="0" presId="urn:microsoft.com/office/officeart/2005/8/layout/process4"/>
    <dgm:cxn modelId="{1A2B2833-D84E-49A3-8506-BFDE79064674}" srcId="{BE37A12B-D6AD-477C-9C96-599DA5EC6A82}" destId="{279E3F47-32E5-4CD4-BB4A-781119EE68D3}" srcOrd="1" destOrd="0" parTransId="{8806F338-AA9D-488F-8698-2B061452E65C}" sibTransId="{CB612B19-1BC7-4749-8CF2-E31C833517BD}"/>
    <dgm:cxn modelId="{AF5699D0-8873-4026-A53F-E687BC81E088}" type="presOf" srcId="{6788126D-57DF-4B58-B276-C225EFDA5240}" destId="{4C745BEF-E39B-45C1-AD5B-D455143DE7DC}" srcOrd="1" destOrd="0" presId="urn:microsoft.com/office/officeart/2005/8/layout/process4"/>
    <dgm:cxn modelId="{61D5013E-DC90-42A4-BC9C-6A840540E440}" type="presOf" srcId="{BC08BA46-2EB2-418D-A822-8AEF70B51E5D}" destId="{D6B7F72B-DFB6-40CD-9E38-BC34984A64E9}" srcOrd="1" destOrd="0" presId="urn:microsoft.com/office/officeart/2005/8/layout/process4"/>
    <dgm:cxn modelId="{C5E1311A-7E9C-46E4-B5C9-B81A03AC1B49}" type="presOf" srcId="{D6DEF7AA-53A6-46C9-99CD-C684FF1A7B92}" destId="{60B3FA18-DED1-4FBE-9E49-4C0150C3EB66}" srcOrd="0" destOrd="0" presId="urn:microsoft.com/office/officeart/2005/8/layout/process4"/>
    <dgm:cxn modelId="{40361242-3D9D-4A4D-A946-45AA5B968DEA}" type="presOf" srcId="{279E3F47-32E5-4CD4-BB4A-781119EE68D3}" destId="{33A2922D-585B-4D00-9913-4D4C5A8B5602}" srcOrd="0" destOrd="0" presId="urn:microsoft.com/office/officeart/2005/8/layout/process4"/>
    <dgm:cxn modelId="{F60134B5-D297-453D-9DB2-44E33F08CA60}" type="presOf" srcId="{FA57AA5D-F1B7-440E-875D-4079B0F8B4D7}" destId="{DBCF5E14-7FA4-4AB7-A6E7-8009CDDE7CFC}" srcOrd="0" destOrd="0" presId="urn:microsoft.com/office/officeart/2005/8/layout/process4"/>
    <dgm:cxn modelId="{D3FEB6EB-63E1-49DC-ADB4-CD589BD18D0E}" srcId="{279E3F47-32E5-4CD4-BB4A-781119EE68D3}" destId="{2B01C80B-E8E2-4653-B537-2D6D5FA820A7}" srcOrd="0" destOrd="0" parTransId="{A0D5550E-9C8C-4A8C-9166-81202E1B215F}" sibTransId="{3C5A6924-5952-4D8C-90B2-0E514A5EE103}"/>
    <dgm:cxn modelId="{25AE5C05-B6AD-4B87-A745-B2B76C50CB9A}" type="presOf" srcId="{09060B34-3D38-4504-9F27-D0393E04AEF6}" destId="{B9C18843-CCB9-4478-90AE-375034483E40}" srcOrd="0" destOrd="0" presId="urn:microsoft.com/office/officeart/2005/8/layout/process4"/>
    <dgm:cxn modelId="{16FDF7B5-2BFF-454C-99F8-CC9FC5E284CD}" type="presOf" srcId="{6788126D-57DF-4B58-B276-C225EFDA5240}" destId="{EB2F58A7-D610-4664-9561-5F83744A06D5}" srcOrd="0" destOrd="0" presId="urn:microsoft.com/office/officeart/2005/8/layout/process4"/>
    <dgm:cxn modelId="{FC64515A-F6AA-4605-AA42-5F3DBF114038}" srcId="{BE37A12B-D6AD-477C-9C96-599DA5EC6A82}" destId="{BC08BA46-2EB2-418D-A822-8AEF70B51E5D}" srcOrd="2" destOrd="0" parTransId="{AA52D752-2E53-486E-BC48-6FF429972ACF}" sibTransId="{AFE1BC8A-1048-4564-A3EE-3FE2968F1147}"/>
    <dgm:cxn modelId="{A8806743-EBA2-4934-B314-50FF6B16BE6A}" srcId="{279E3F47-32E5-4CD4-BB4A-781119EE68D3}" destId="{D6DEF7AA-53A6-46C9-99CD-C684FF1A7B92}" srcOrd="1" destOrd="0" parTransId="{8AA0FD7D-2BC3-493D-963E-F34B96AF7728}" sibTransId="{B9D19D1E-02AB-4F96-8242-2AA16FD5AC85}"/>
    <dgm:cxn modelId="{57334DB5-3766-4C25-A1EC-57267419C0F0}" srcId="{6788126D-57DF-4B58-B276-C225EFDA5240}" destId="{AFFEB3B1-6661-41D2-9B3B-55B191EBF5F5}" srcOrd="1" destOrd="0" parTransId="{A83B21CE-44CF-4533-8ED0-F034C2B809E0}" sibTransId="{4C8F102F-8042-48A0-8A62-54C0AB54A2CE}"/>
    <dgm:cxn modelId="{5F477488-1C08-45D6-AA29-8DA0DFDDCBD2}" type="presOf" srcId="{2B01C80B-E8E2-4653-B537-2D6D5FA820A7}" destId="{7CDE3C50-A568-4515-93DE-533D170E5E96}" srcOrd="0" destOrd="0" presId="urn:microsoft.com/office/officeart/2005/8/layout/process4"/>
    <dgm:cxn modelId="{B80C0076-1BAE-4BC8-B9B8-E2138E32F96E}" srcId="{BC08BA46-2EB2-418D-A822-8AEF70B51E5D}" destId="{FA57AA5D-F1B7-440E-875D-4079B0F8B4D7}" srcOrd="0" destOrd="0" parTransId="{A2420181-D7CB-4911-BA0F-D908B16150C4}" sibTransId="{32D89CFB-CD32-43AF-AD67-16D48F007EBA}"/>
    <dgm:cxn modelId="{29E5EAB6-2554-45C9-A695-1097961BE6E5}" type="presOf" srcId="{571023EA-9731-471D-8BCE-B0BD6D3EA4B0}" destId="{6B6A69E5-0D42-4ABE-A296-FF35DCBBDDEF}" srcOrd="0" destOrd="0" presId="urn:microsoft.com/office/officeart/2005/8/layout/process4"/>
    <dgm:cxn modelId="{DD21F52A-A0AD-4C19-8B6B-1C46D93986D7}" type="presOf" srcId="{BC08BA46-2EB2-418D-A822-8AEF70B51E5D}" destId="{17F455E1-391A-4D0C-9B3C-8F5B2FA2EAD2}" srcOrd="0" destOrd="0" presId="urn:microsoft.com/office/officeart/2005/8/layout/process4"/>
    <dgm:cxn modelId="{504BAE08-A9C6-455C-B295-8AF49F033D79}" srcId="{BC08BA46-2EB2-418D-A822-8AEF70B51E5D}" destId="{571023EA-9731-471D-8BCE-B0BD6D3EA4B0}" srcOrd="1" destOrd="0" parTransId="{F16ACE30-A45E-4BBB-A0DF-ED68593F28A8}" sibTransId="{1B290D14-AD13-4AFD-AAE4-D8D961FA7F7A}"/>
    <dgm:cxn modelId="{D418B9F3-88F9-4504-8C28-041A4B5F0C83}" srcId="{6788126D-57DF-4B58-B276-C225EFDA5240}" destId="{09060B34-3D38-4504-9F27-D0393E04AEF6}" srcOrd="0" destOrd="0" parTransId="{B23C9746-046D-47E3-8916-DB1D54FEFF33}" sibTransId="{CB1C0AAE-3240-4F0A-A840-5D8E6A912E31}"/>
    <dgm:cxn modelId="{9DBE91F0-1DAE-40FD-A2A4-CA32B64EEF15}" type="presParOf" srcId="{C2F23CA6-B9B3-49C7-9FB6-7C18A97E08B5}" destId="{7BCF47F7-6E00-4CFE-B755-93289AD543C5}" srcOrd="0" destOrd="0" presId="urn:microsoft.com/office/officeart/2005/8/layout/process4"/>
    <dgm:cxn modelId="{FD915F82-53F8-487E-BB92-8F50E83F16B2}" type="presParOf" srcId="{7BCF47F7-6E00-4CFE-B755-93289AD543C5}" destId="{17F455E1-391A-4D0C-9B3C-8F5B2FA2EAD2}" srcOrd="0" destOrd="0" presId="urn:microsoft.com/office/officeart/2005/8/layout/process4"/>
    <dgm:cxn modelId="{9A938BBD-1508-4D79-96F1-A2C651260D28}" type="presParOf" srcId="{7BCF47F7-6E00-4CFE-B755-93289AD543C5}" destId="{D6B7F72B-DFB6-40CD-9E38-BC34984A64E9}" srcOrd="1" destOrd="0" presId="urn:microsoft.com/office/officeart/2005/8/layout/process4"/>
    <dgm:cxn modelId="{2D832BF5-2A17-4281-81C7-6558E9590AF6}" type="presParOf" srcId="{7BCF47F7-6E00-4CFE-B755-93289AD543C5}" destId="{4400DEF3-F4B1-486A-82B0-CDF97D65651E}" srcOrd="2" destOrd="0" presId="urn:microsoft.com/office/officeart/2005/8/layout/process4"/>
    <dgm:cxn modelId="{1C7A49B5-0AE6-4B7A-9FFE-31098E63958A}" type="presParOf" srcId="{4400DEF3-F4B1-486A-82B0-CDF97D65651E}" destId="{DBCF5E14-7FA4-4AB7-A6E7-8009CDDE7CFC}" srcOrd="0" destOrd="0" presId="urn:microsoft.com/office/officeart/2005/8/layout/process4"/>
    <dgm:cxn modelId="{E5220723-261B-42B4-B38E-4CABF8BCBE86}" type="presParOf" srcId="{4400DEF3-F4B1-486A-82B0-CDF97D65651E}" destId="{6B6A69E5-0D42-4ABE-A296-FF35DCBBDDEF}" srcOrd="1" destOrd="0" presId="urn:microsoft.com/office/officeart/2005/8/layout/process4"/>
    <dgm:cxn modelId="{6955259F-9F53-46AC-8136-DDCCFF2D5D49}" type="presParOf" srcId="{C2F23CA6-B9B3-49C7-9FB6-7C18A97E08B5}" destId="{D9B34EB9-29AB-4272-A7B4-2FC81C7CC587}" srcOrd="1" destOrd="0" presId="urn:microsoft.com/office/officeart/2005/8/layout/process4"/>
    <dgm:cxn modelId="{0C7126D1-55DF-4456-BF02-96BB8D8E6125}" type="presParOf" srcId="{C2F23CA6-B9B3-49C7-9FB6-7C18A97E08B5}" destId="{E099F515-C5D9-4C54-959B-1A7A0545FC68}" srcOrd="2" destOrd="0" presId="urn:microsoft.com/office/officeart/2005/8/layout/process4"/>
    <dgm:cxn modelId="{1D2C9F82-014E-4ED4-9191-45FAA77BAB74}" type="presParOf" srcId="{E099F515-C5D9-4C54-959B-1A7A0545FC68}" destId="{33A2922D-585B-4D00-9913-4D4C5A8B5602}" srcOrd="0" destOrd="0" presId="urn:microsoft.com/office/officeart/2005/8/layout/process4"/>
    <dgm:cxn modelId="{87D276C3-298A-4784-A971-C542CD6A1CF2}" type="presParOf" srcId="{E099F515-C5D9-4C54-959B-1A7A0545FC68}" destId="{FB65F07E-9FDA-45BB-9F90-260688551758}" srcOrd="1" destOrd="0" presId="urn:microsoft.com/office/officeart/2005/8/layout/process4"/>
    <dgm:cxn modelId="{21378D81-977F-4DAB-A2A8-58B9331F17F2}" type="presParOf" srcId="{E099F515-C5D9-4C54-959B-1A7A0545FC68}" destId="{36DEAE3D-2F4F-4DE5-AF80-8C62A2A54328}" srcOrd="2" destOrd="0" presId="urn:microsoft.com/office/officeart/2005/8/layout/process4"/>
    <dgm:cxn modelId="{2ABB2EF5-DFAE-4282-9F2D-EE4ED9289113}" type="presParOf" srcId="{36DEAE3D-2F4F-4DE5-AF80-8C62A2A54328}" destId="{7CDE3C50-A568-4515-93DE-533D170E5E96}" srcOrd="0" destOrd="0" presId="urn:microsoft.com/office/officeart/2005/8/layout/process4"/>
    <dgm:cxn modelId="{50316B5A-17BE-4819-AF9C-ADB1B67FBBDB}" type="presParOf" srcId="{36DEAE3D-2F4F-4DE5-AF80-8C62A2A54328}" destId="{60B3FA18-DED1-4FBE-9E49-4C0150C3EB66}" srcOrd="1" destOrd="0" presId="urn:microsoft.com/office/officeart/2005/8/layout/process4"/>
    <dgm:cxn modelId="{8BEB447B-01F4-4553-AEB7-2619C2014162}" type="presParOf" srcId="{C2F23CA6-B9B3-49C7-9FB6-7C18A97E08B5}" destId="{278782E3-764E-4A0D-91E5-CF53B83AA566}" srcOrd="3" destOrd="0" presId="urn:microsoft.com/office/officeart/2005/8/layout/process4"/>
    <dgm:cxn modelId="{96E0402C-3738-4BD6-8CA6-34C3C0202AD8}" type="presParOf" srcId="{C2F23CA6-B9B3-49C7-9FB6-7C18A97E08B5}" destId="{D65A2294-7E7A-4417-9831-786C7568C9CA}" srcOrd="4" destOrd="0" presId="urn:microsoft.com/office/officeart/2005/8/layout/process4"/>
    <dgm:cxn modelId="{094ED4F0-D8A7-4DDF-98FA-6AD6A0AC029B}" type="presParOf" srcId="{D65A2294-7E7A-4417-9831-786C7568C9CA}" destId="{EB2F58A7-D610-4664-9561-5F83744A06D5}" srcOrd="0" destOrd="0" presId="urn:microsoft.com/office/officeart/2005/8/layout/process4"/>
    <dgm:cxn modelId="{F18FC1FD-1CC0-4D6A-8D59-F93EF7140638}" type="presParOf" srcId="{D65A2294-7E7A-4417-9831-786C7568C9CA}" destId="{4C745BEF-E39B-45C1-AD5B-D455143DE7DC}" srcOrd="1" destOrd="0" presId="urn:microsoft.com/office/officeart/2005/8/layout/process4"/>
    <dgm:cxn modelId="{658BD812-7B93-4736-A4C9-54E313E2F246}" type="presParOf" srcId="{D65A2294-7E7A-4417-9831-786C7568C9CA}" destId="{F3151652-18B4-4C0B-AE67-B3D627DC0EB2}" srcOrd="2" destOrd="0" presId="urn:microsoft.com/office/officeart/2005/8/layout/process4"/>
    <dgm:cxn modelId="{FBEE60EE-021D-4FA8-B1D0-11FAA1882506}" type="presParOf" srcId="{F3151652-18B4-4C0B-AE67-B3D627DC0EB2}" destId="{B9C18843-CCB9-4478-90AE-375034483E40}" srcOrd="0" destOrd="0" presId="urn:microsoft.com/office/officeart/2005/8/layout/process4"/>
    <dgm:cxn modelId="{B8A16D5D-2C6B-411F-8239-CC085B46F5FE}" type="presParOf" srcId="{F3151652-18B4-4C0B-AE67-B3D627DC0EB2}" destId="{48F9BD34-FBA3-4857-8BE5-10D31BDEA230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AD4EC0-57B3-43AF-AD0B-F946F0DB5F9A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25D7130-6EFC-40C4-A07E-60FE86B82175}">
      <dgm:prSet phldrT="[Texto]" custT="1"/>
      <dgm:spPr/>
      <dgm:t>
        <a:bodyPr/>
        <a:lstStyle/>
        <a:p>
          <a:pPr>
            <a:spcAft>
              <a:spcPts val="0"/>
            </a:spcAft>
          </a:pPr>
          <a:r>
            <a:rPr lang="es-ES" sz="1600" dirty="0" smtClean="0">
              <a:latin typeface="Segoe Print" pitchFamily="2" charset="0"/>
            </a:rPr>
            <a:t>Horarios flexibles</a:t>
          </a:r>
        </a:p>
        <a:p>
          <a:pPr>
            <a:spcAft>
              <a:spcPts val="0"/>
            </a:spcAft>
          </a:pPr>
          <a:r>
            <a:rPr lang="es-ES" sz="1600" dirty="0" smtClean="0">
              <a:latin typeface="Segoe Print" pitchFamily="2" charset="0"/>
            </a:rPr>
            <a:t>(varios entornos)</a:t>
          </a:r>
          <a:endParaRPr lang="es-ES" sz="1400" dirty="0">
            <a:latin typeface="Segoe Print" pitchFamily="2" charset="0"/>
          </a:endParaRPr>
        </a:p>
      </dgm:t>
    </dgm:pt>
    <dgm:pt modelId="{2E2B2992-1AEF-49A4-A94C-6C769542C04A}" type="parTrans" cxnId="{7B09FA04-FC6F-467F-B117-C768EB60F037}">
      <dgm:prSet/>
      <dgm:spPr/>
      <dgm:t>
        <a:bodyPr/>
        <a:lstStyle/>
        <a:p>
          <a:endParaRPr lang="es-ES"/>
        </a:p>
      </dgm:t>
    </dgm:pt>
    <dgm:pt modelId="{C9AAB5D7-9EA7-4699-9C90-CCCFA56A01A1}" type="sibTrans" cxnId="{7B09FA04-FC6F-467F-B117-C768EB60F037}">
      <dgm:prSet/>
      <dgm:spPr/>
      <dgm:t>
        <a:bodyPr/>
        <a:lstStyle/>
        <a:p>
          <a:endParaRPr lang="es-ES"/>
        </a:p>
      </dgm:t>
    </dgm:pt>
    <dgm:pt modelId="{EC655318-10E7-4CA6-A795-A6622E8C3764}">
      <dgm:prSet phldrT="[Texto]" custT="1"/>
      <dgm:spPr/>
      <dgm:t>
        <a:bodyPr/>
        <a:lstStyle/>
        <a:p>
          <a:r>
            <a:rPr lang="es-ES" sz="1600" dirty="0" smtClean="0">
              <a:latin typeface="Segoe Print" pitchFamily="2" charset="0"/>
            </a:rPr>
            <a:t>Alumno Social y activo</a:t>
          </a:r>
        </a:p>
        <a:p>
          <a:r>
            <a:rPr lang="es-ES" sz="1600" dirty="0" smtClean="0">
              <a:latin typeface="Segoe Print" pitchFamily="2" charset="0"/>
            </a:rPr>
            <a:t>(iniciativa)</a:t>
          </a:r>
          <a:endParaRPr lang="es-ES" sz="1600" dirty="0">
            <a:latin typeface="Segoe Print" pitchFamily="2" charset="0"/>
          </a:endParaRPr>
        </a:p>
      </dgm:t>
    </dgm:pt>
    <dgm:pt modelId="{D930446C-2144-4F1C-8F94-6C4F512C88F9}" type="parTrans" cxnId="{D8970ADF-A354-44A7-A06E-A5A3D98B0562}">
      <dgm:prSet/>
      <dgm:spPr/>
      <dgm:t>
        <a:bodyPr/>
        <a:lstStyle/>
        <a:p>
          <a:endParaRPr lang="es-ES"/>
        </a:p>
      </dgm:t>
    </dgm:pt>
    <dgm:pt modelId="{1709ED71-5BEB-434D-AE47-3491023E18A2}" type="sibTrans" cxnId="{D8970ADF-A354-44A7-A06E-A5A3D98B0562}">
      <dgm:prSet/>
      <dgm:spPr/>
      <dgm:t>
        <a:bodyPr/>
        <a:lstStyle/>
        <a:p>
          <a:endParaRPr lang="es-ES"/>
        </a:p>
      </dgm:t>
    </dgm:pt>
    <dgm:pt modelId="{99138827-38AA-4679-BDFE-4402E266FD29}">
      <dgm:prSet phldrT="[Texto]"/>
      <dgm:spPr/>
      <dgm:t>
        <a:bodyPr/>
        <a:lstStyle/>
        <a:p>
          <a:r>
            <a:rPr lang="es-ES" dirty="0" smtClean="0">
              <a:latin typeface="Segoe Print" pitchFamily="2" charset="0"/>
            </a:rPr>
            <a:t>Enfoque de aprendizajes: Socio-constructivista, crítico-aplicativo </a:t>
          </a:r>
          <a:endParaRPr lang="es-ES" dirty="0">
            <a:latin typeface="Segoe Print" pitchFamily="2" charset="0"/>
          </a:endParaRPr>
        </a:p>
      </dgm:t>
    </dgm:pt>
    <dgm:pt modelId="{2D875E0C-2875-481E-ADD0-54F96C9B3CDB}" type="sibTrans" cxnId="{0EF978CA-8690-4B44-BF8C-9BFD46817B6F}">
      <dgm:prSet/>
      <dgm:spPr/>
      <dgm:t>
        <a:bodyPr/>
        <a:lstStyle/>
        <a:p>
          <a:endParaRPr lang="es-ES"/>
        </a:p>
      </dgm:t>
    </dgm:pt>
    <dgm:pt modelId="{1AE2EEF7-5133-434E-AB7F-17A78A939781}" type="parTrans" cxnId="{0EF978CA-8690-4B44-BF8C-9BFD46817B6F}">
      <dgm:prSet/>
      <dgm:spPr/>
      <dgm:t>
        <a:bodyPr/>
        <a:lstStyle/>
        <a:p>
          <a:endParaRPr lang="es-ES"/>
        </a:p>
      </dgm:t>
    </dgm:pt>
    <dgm:pt modelId="{71704B75-74A5-4A34-9F95-66C473DF76FB}" type="pres">
      <dgm:prSet presAssocID="{6FAD4EC0-57B3-43AF-AD0B-F946F0DB5F9A}" presName="Name0" presStyleCnt="0">
        <dgm:presLayoutVars>
          <dgm:dir/>
          <dgm:animLvl val="lvl"/>
          <dgm:resizeHandles val="exact"/>
        </dgm:presLayoutVars>
      </dgm:prSet>
      <dgm:spPr/>
    </dgm:pt>
    <dgm:pt modelId="{0F866FD6-AF2B-4D7E-AB51-1F6C4CD49B45}" type="pres">
      <dgm:prSet presAssocID="{99138827-38AA-4679-BDFE-4402E266FD29}" presName="parTxOnly" presStyleLbl="node1" presStyleIdx="0" presStyleCnt="3" custScaleX="126803" custScaleY="123946" custLinFactNeighborY="-171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CFAB886-2CD0-4293-BBB7-7FFDD33C84EE}" type="pres">
      <dgm:prSet presAssocID="{2D875E0C-2875-481E-ADD0-54F96C9B3CDB}" presName="parTxOnlySpace" presStyleCnt="0"/>
      <dgm:spPr/>
    </dgm:pt>
    <dgm:pt modelId="{C68D91D6-EB5E-4ABB-B338-AB9396B29FFB}" type="pres">
      <dgm:prSet presAssocID="{825D7130-6EFC-40C4-A07E-60FE86B82175}" presName="parTxOnly" presStyleLbl="node1" presStyleIdx="1" presStyleCnt="3" custScaleX="118492" custScaleY="127484" custLinFactNeighborY="-171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94E507C-69FD-4431-8A88-54592F1D0761}" type="pres">
      <dgm:prSet presAssocID="{C9AAB5D7-9EA7-4699-9C90-CCCFA56A01A1}" presName="parTxOnlySpace" presStyleCnt="0"/>
      <dgm:spPr/>
    </dgm:pt>
    <dgm:pt modelId="{562A6FE6-92D5-4D10-A23F-338EB3095FC5}" type="pres">
      <dgm:prSet presAssocID="{EC655318-10E7-4CA6-A795-A6622E8C3764}" presName="parTxOnly" presStyleLbl="node1" presStyleIdx="2" presStyleCnt="3" custScaleX="116355" custScaleY="127484" custLinFactNeighborY="-182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3152B6C-386B-4540-B00E-D135689171DB}" type="presOf" srcId="{825D7130-6EFC-40C4-A07E-60FE86B82175}" destId="{C68D91D6-EB5E-4ABB-B338-AB9396B29FFB}" srcOrd="0" destOrd="0" presId="urn:microsoft.com/office/officeart/2005/8/layout/chevron1"/>
    <dgm:cxn modelId="{DC8AE6D0-EB16-4A7B-B44B-0A88F01A3785}" type="presOf" srcId="{99138827-38AA-4679-BDFE-4402E266FD29}" destId="{0F866FD6-AF2B-4D7E-AB51-1F6C4CD49B45}" srcOrd="0" destOrd="0" presId="urn:microsoft.com/office/officeart/2005/8/layout/chevron1"/>
    <dgm:cxn modelId="{0EF978CA-8690-4B44-BF8C-9BFD46817B6F}" srcId="{6FAD4EC0-57B3-43AF-AD0B-F946F0DB5F9A}" destId="{99138827-38AA-4679-BDFE-4402E266FD29}" srcOrd="0" destOrd="0" parTransId="{1AE2EEF7-5133-434E-AB7F-17A78A939781}" sibTransId="{2D875E0C-2875-481E-ADD0-54F96C9B3CDB}"/>
    <dgm:cxn modelId="{606A9978-AAD5-4ED4-AA76-BCA7E054AD26}" type="presOf" srcId="{6FAD4EC0-57B3-43AF-AD0B-F946F0DB5F9A}" destId="{71704B75-74A5-4A34-9F95-66C473DF76FB}" srcOrd="0" destOrd="0" presId="urn:microsoft.com/office/officeart/2005/8/layout/chevron1"/>
    <dgm:cxn modelId="{65C413E2-0F8A-4382-A424-07B03600178B}" type="presOf" srcId="{EC655318-10E7-4CA6-A795-A6622E8C3764}" destId="{562A6FE6-92D5-4D10-A23F-338EB3095FC5}" srcOrd="0" destOrd="0" presId="urn:microsoft.com/office/officeart/2005/8/layout/chevron1"/>
    <dgm:cxn modelId="{D8970ADF-A354-44A7-A06E-A5A3D98B0562}" srcId="{6FAD4EC0-57B3-43AF-AD0B-F946F0DB5F9A}" destId="{EC655318-10E7-4CA6-A795-A6622E8C3764}" srcOrd="2" destOrd="0" parTransId="{D930446C-2144-4F1C-8F94-6C4F512C88F9}" sibTransId="{1709ED71-5BEB-434D-AE47-3491023E18A2}"/>
    <dgm:cxn modelId="{7B09FA04-FC6F-467F-B117-C768EB60F037}" srcId="{6FAD4EC0-57B3-43AF-AD0B-F946F0DB5F9A}" destId="{825D7130-6EFC-40C4-A07E-60FE86B82175}" srcOrd="1" destOrd="0" parTransId="{2E2B2992-1AEF-49A4-A94C-6C769542C04A}" sibTransId="{C9AAB5D7-9EA7-4699-9C90-CCCFA56A01A1}"/>
    <dgm:cxn modelId="{C877DEC2-3EA6-462A-8900-80F2A89BCEC6}" type="presParOf" srcId="{71704B75-74A5-4A34-9F95-66C473DF76FB}" destId="{0F866FD6-AF2B-4D7E-AB51-1F6C4CD49B45}" srcOrd="0" destOrd="0" presId="urn:microsoft.com/office/officeart/2005/8/layout/chevron1"/>
    <dgm:cxn modelId="{C6661C79-D31F-4E9A-B25E-E0BE39CE5D7D}" type="presParOf" srcId="{71704B75-74A5-4A34-9F95-66C473DF76FB}" destId="{7CFAB886-2CD0-4293-BBB7-7FFDD33C84EE}" srcOrd="1" destOrd="0" presId="urn:microsoft.com/office/officeart/2005/8/layout/chevron1"/>
    <dgm:cxn modelId="{8679B095-6080-481A-9351-7B9B8BE092E8}" type="presParOf" srcId="{71704B75-74A5-4A34-9F95-66C473DF76FB}" destId="{C68D91D6-EB5E-4ABB-B338-AB9396B29FFB}" srcOrd="2" destOrd="0" presId="urn:microsoft.com/office/officeart/2005/8/layout/chevron1"/>
    <dgm:cxn modelId="{9FD41845-C8DE-4CF9-BA34-0A3582179765}" type="presParOf" srcId="{71704B75-74A5-4A34-9F95-66C473DF76FB}" destId="{994E507C-69FD-4431-8A88-54592F1D0761}" srcOrd="3" destOrd="0" presId="urn:microsoft.com/office/officeart/2005/8/layout/chevron1"/>
    <dgm:cxn modelId="{5881EC8D-2D24-47B7-A751-B52F6CD5483D}" type="presParOf" srcId="{71704B75-74A5-4A34-9F95-66C473DF76FB}" destId="{562A6FE6-92D5-4D10-A23F-338EB3095FC5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FAD4EC0-57B3-43AF-AD0B-F946F0DB5F9A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9138827-38AA-4679-BDFE-4402E266FD29}">
      <dgm:prSet phldrT="[Texto]"/>
      <dgm:spPr/>
      <dgm:t>
        <a:bodyPr/>
        <a:lstStyle/>
        <a:p>
          <a:r>
            <a:rPr lang="es-ES" dirty="0" smtClean="0">
              <a:latin typeface="Segoe Print" pitchFamily="2" charset="0"/>
            </a:rPr>
            <a:t>Información y comunicación</a:t>
          </a:r>
          <a:endParaRPr lang="es-ES" dirty="0">
            <a:latin typeface="Segoe Print" pitchFamily="2" charset="0"/>
          </a:endParaRPr>
        </a:p>
      </dgm:t>
    </dgm:pt>
    <dgm:pt modelId="{1AE2EEF7-5133-434E-AB7F-17A78A939781}" type="parTrans" cxnId="{0EF978CA-8690-4B44-BF8C-9BFD46817B6F}">
      <dgm:prSet/>
      <dgm:spPr/>
      <dgm:t>
        <a:bodyPr/>
        <a:lstStyle/>
        <a:p>
          <a:endParaRPr lang="es-ES"/>
        </a:p>
      </dgm:t>
    </dgm:pt>
    <dgm:pt modelId="{2D875E0C-2875-481E-ADD0-54F96C9B3CDB}" type="sibTrans" cxnId="{0EF978CA-8690-4B44-BF8C-9BFD46817B6F}">
      <dgm:prSet/>
      <dgm:spPr/>
      <dgm:t>
        <a:bodyPr/>
        <a:lstStyle/>
        <a:p>
          <a:endParaRPr lang="es-ES"/>
        </a:p>
      </dgm:t>
    </dgm:pt>
    <dgm:pt modelId="{825D7130-6EFC-40C4-A07E-60FE86B82175}">
      <dgm:prSet phldrT="[Texto]"/>
      <dgm:spPr/>
      <dgm:t>
        <a:bodyPr/>
        <a:lstStyle/>
        <a:p>
          <a:r>
            <a:rPr lang="es-ES" dirty="0" smtClean="0">
              <a:latin typeface="Segoe Print" pitchFamily="2" charset="0"/>
            </a:rPr>
            <a:t>Interacciones:</a:t>
          </a:r>
        </a:p>
        <a:p>
          <a:r>
            <a:rPr lang="es-ES" dirty="0" smtClean="0">
              <a:latin typeface="Segoe Print" pitchFamily="2" charset="0"/>
            </a:rPr>
            <a:t>Presencial y ciberespacio</a:t>
          </a:r>
          <a:endParaRPr lang="es-ES" dirty="0">
            <a:latin typeface="Segoe Print" pitchFamily="2" charset="0"/>
          </a:endParaRPr>
        </a:p>
      </dgm:t>
    </dgm:pt>
    <dgm:pt modelId="{2E2B2992-1AEF-49A4-A94C-6C769542C04A}" type="parTrans" cxnId="{7B09FA04-FC6F-467F-B117-C768EB60F037}">
      <dgm:prSet/>
      <dgm:spPr/>
      <dgm:t>
        <a:bodyPr/>
        <a:lstStyle/>
        <a:p>
          <a:endParaRPr lang="es-ES"/>
        </a:p>
      </dgm:t>
    </dgm:pt>
    <dgm:pt modelId="{C9AAB5D7-9EA7-4699-9C90-CCCFA56A01A1}" type="sibTrans" cxnId="{7B09FA04-FC6F-467F-B117-C768EB60F037}">
      <dgm:prSet/>
      <dgm:spPr/>
      <dgm:t>
        <a:bodyPr/>
        <a:lstStyle/>
        <a:p>
          <a:endParaRPr lang="es-ES"/>
        </a:p>
      </dgm:t>
    </dgm:pt>
    <dgm:pt modelId="{EC655318-10E7-4CA6-A795-A6622E8C3764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600" dirty="0" smtClean="0">
              <a:latin typeface="Segoe Print" pitchFamily="2" charset="0"/>
            </a:rPr>
            <a:t>Currículo actualizado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1600" dirty="0" smtClean="0">
              <a:latin typeface="Segoe Print" pitchFamily="2" charset="0"/>
            </a:rPr>
            <a:t>(Competencias básicas)</a:t>
          </a:r>
          <a:endParaRPr lang="es-ES" sz="1600" dirty="0">
            <a:latin typeface="Segoe Print" pitchFamily="2" charset="0"/>
          </a:endParaRPr>
        </a:p>
      </dgm:t>
    </dgm:pt>
    <dgm:pt modelId="{D930446C-2144-4F1C-8F94-6C4F512C88F9}" type="parTrans" cxnId="{D8970ADF-A354-44A7-A06E-A5A3D98B0562}">
      <dgm:prSet/>
      <dgm:spPr/>
      <dgm:t>
        <a:bodyPr/>
        <a:lstStyle/>
        <a:p>
          <a:endParaRPr lang="es-ES"/>
        </a:p>
      </dgm:t>
    </dgm:pt>
    <dgm:pt modelId="{1709ED71-5BEB-434D-AE47-3491023E18A2}" type="sibTrans" cxnId="{D8970ADF-A354-44A7-A06E-A5A3D98B0562}">
      <dgm:prSet/>
      <dgm:spPr/>
      <dgm:t>
        <a:bodyPr/>
        <a:lstStyle/>
        <a:p>
          <a:endParaRPr lang="es-ES"/>
        </a:p>
      </dgm:t>
    </dgm:pt>
    <dgm:pt modelId="{71704B75-74A5-4A34-9F95-66C473DF76FB}" type="pres">
      <dgm:prSet presAssocID="{6FAD4EC0-57B3-43AF-AD0B-F946F0DB5F9A}" presName="Name0" presStyleCnt="0">
        <dgm:presLayoutVars>
          <dgm:dir/>
          <dgm:animLvl val="lvl"/>
          <dgm:resizeHandles val="exact"/>
        </dgm:presLayoutVars>
      </dgm:prSet>
      <dgm:spPr/>
    </dgm:pt>
    <dgm:pt modelId="{0F866FD6-AF2B-4D7E-AB51-1F6C4CD49B45}" type="pres">
      <dgm:prSet presAssocID="{99138827-38AA-4679-BDFE-4402E266FD29}" presName="parTxOnly" presStyleLbl="node1" presStyleIdx="0" presStyleCnt="3" custScaleX="114579" custScaleY="125309" custLinFactY="3773" custLinFactNeighborX="-478" custLinFactNeighborY="100000">
        <dgm:presLayoutVars>
          <dgm:chMax val="0"/>
          <dgm:chPref val="0"/>
          <dgm:bulletEnabled val="1"/>
        </dgm:presLayoutVars>
      </dgm:prSet>
      <dgm:spPr/>
    </dgm:pt>
    <dgm:pt modelId="{7CFAB886-2CD0-4293-BBB7-7FFDD33C84EE}" type="pres">
      <dgm:prSet presAssocID="{2D875E0C-2875-481E-ADD0-54F96C9B3CDB}" presName="parTxOnlySpace" presStyleCnt="0"/>
      <dgm:spPr/>
    </dgm:pt>
    <dgm:pt modelId="{C68D91D6-EB5E-4ABB-B338-AB9396B29FFB}" type="pres">
      <dgm:prSet presAssocID="{825D7130-6EFC-40C4-A07E-60FE86B82175}" presName="parTxOnly" presStyleLbl="node1" presStyleIdx="1" presStyleCnt="3" custScaleX="117507" custScaleY="128288" custLinFactY="1659" custLinFactNeighborX="7194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94E507C-69FD-4431-8A88-54592F1D0761}" type="pres">
      <dgm:prSet presAssocID="{C9AAB5D7-9EA7-4699-9C90-CCCFA56A01A1}" presName="parTxOnlySpace" presStyleCnt="0"/>
      <dgm:spPr/>
    </dgm:pt>
    <dgm:pt modelId="{562A6FE6-92D5-4D10-A23F-338EB3095FC5}" type="pres">
      <dgm:prSet presAssocID="{EC655318-10E7-4CA6-A795-A6622E8C3764}" presName="parTxOnly" presStyleLbl="node1" presStyleIdx="2" presStyleCnt="3" custScaleX="118141" custScaleY="130722" custLinFactNeighborX="478" custLinFactNeighborY="98952">
        <dgm:presLayoutVars>
          <dgm:chMax val="0"/>
          <dgm:chPref val="0"/>
          <dgm:bulletEnabled val="1"/>
        </dgm:presLayoutVars>
      </dgm:prSet>
      <dgm:spPr/>
    </dgm:pt>
  </dgm:ptLst>
  <dgm:cxnLst>
    <dgm:cxn modelId="{0EF978CA-8690-4B44-BF8C-9BFD46817B6F}" srcId="{6FAD4EC0-57B3-43AF-AD0B-F946F0DB5F9A}" destId="{99138827-38AA-4679-BDFE-4402E266FD29}" srcOrd="0" destOrd="0" parTransId="{1AE2EEF7-5133-434E-AB7F-17A78A939781}" sibTransId="{2D875E0C-2875-481E-ADD0-54F96C9B3CDB}"/>
    <dgm:cxn modelId="{C3285B44-43E7-4A76-A9AE-A4EF61206E5E}" type="presOf" srcId="{825D7130-6EFC-40C4-A07E-60FE86B82175}" destId="{C68D91D6-EB5E-4ABB-B338-AB9396B29FFB}" srcOrd="0" destOrd="0" presId="urn:microsoft.com/office/officeart/2005/8/layout/chevron1"/>
    <dgm:cxn modelId="{F1526A3C-74D9-4561-87F6-ECB343D6C479}" type="presOf" srcId="{6FAD4EC0-57B3-43AF-AD0B-F946F0DB5F9A}" destId="{71704B75-74A5-4A34-9F95-66C473DF76FB}" srcOrd="0" destOrd="0" presId="urn:microsoft.com/office/officeart/2005/8/layout/chevron1"/>
    <dgm:cxn modelId="{7A7DE246-EE11-4E0D-BB9F-C600C4AB81C4}" type="presOf" srcId="{99138827-38AA-4679-BDFE-4402E266FD29}" destId="{0F866FD6-AF2B-4D7E-AB51-1F6C4CD49B45}" srcOrd="0" destOrd="0" presId="urn:microsoft.com/office/officeart/2005/8/layout/chevron1"/>
    <dgm:cxn modelId="{D8970ADF-A354-44A7-A06E-A5A3D98B0562}" srcId="{6FAD4EC0-57B3-43AF-AD0B-F946F0DB5F9A}" destId="{EC655318-10E7-4CA6-A795-A6622E8C3764}" srcOrd="2" destOrd="0" parTransId="{D930446C-2144-4F1C-8F94-6C4F512C88F9}" sibTransId="{1709ED71-5BEB-434D-AE47-3491023E18A2}"/>
    <dgm:cxn modelId="{7B09FA04-FC6F-467F-B117-C768EB60F037}" srcId="{6FAD4EC0-57B3-43AF-AD0B-F946F0DB5F9A}" destId="{825D7130-6EFC-40C4-A07E-60FE86B82175}" srcOrd="1" destOrd="0" parTransId="{2E2B2992-1AEF-49A4-A94C-6C769542C04A}" sibTransId="{C9AAB5D7-9EA7-4699-9C90-CCCFA56A01A1}"/>
    <dgm:cxn modelId="{8CCE3D9D-F8A4-4255-9B84-F90D7D96CA51}" type="presOf" srcId="{EC655318-10E7-4CA6-A795-A6622E8C3764}" destId="{562A6FE6-92D5-4D10-A23F-338EB3095FC5}" srcOrd="0" destOrd="0" presId="urn:microsoft.com/office/officeart/2005/8/layout/chevron1"/>
    <dgm:cxn modelId="{13ED43F0-366D-412F-9C7A-AAD7D5FCC4C9}" type="presParOf" srcId="{71704B75-74A5-4A34-9F95-66C473DF76FB}" destId="{0F866FD6-AF2B-4D7E-AB51-1F6C4CD49B45}" srcOrd="0" destOrd="0" presId="urn:microsoft.com/office/officeart/2005/8/layout/chevron1"/>
    <dgm:cxn modelId="{D51BB7B2-0FA5-4E88-A909-77B68F09992F}" type="presParOf" srcId="{71704B75-74A5-4A34-9F95-66C473DF76FB}" destId="{7CFAB886-2CD0-4293-BBB7-7FFDD33C84EE}" srcOrd="1" destOrd="0" presId="urn:microsoft.com/office/officeart/2005/8/layout/chevron1"/>
    <dgm:cxn modelId="{BDE54D2A-9DED-4B18-AA64-9C2BD1DD5628}" type="presParOf" srcId="{71704B75-74A5-4A34-9F95-66C473DF76FB}" destId="{C68D91D6-EB5E-4ABB-B338-AB9396B29FFB}" srcOrd="2" destOrd="0" presId="urn:microsoft.com/office/officeart/2005/8/layout/chevron1"/>
    <dgm:cxn modelId="{7B69576D-6650-4D05-9F61-B1611EB09E37}" type="presParOf" srcId="{71704B75-74A5-4A34-9F95-66C473DF76FB}" destId="{994E507C-69FD-4431-8A88-54592F1D0761}" srcOrd="3" destOrd="0" presId="urn:microsoft.com/office/officeart/2005/8/layout/chevron1"/>
    <dgm:cxn modelId="{D687F260-54F7-4A23-A588-5DE1BCFA2195}" type="presParOf" srcId="{71704B75-74A5-4A34-9F95-66C473DF76FB}" destId="{562A6FE6-92D5-4D10-A23F-338EB3095FC5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D2210DE-352E-4C9A-9F08-D29674CD316A}" type="doc">
      <dgm:prSet loTypeId="urn:microsoft.com/office/officeart/2005/8/layout/arrow2" loCatId="process" qsTypeId="urn:microsoft.com/office/officeart/2005/8/quickstyle/simple1" qsCatId="simple" csTypeId="urn:microsoft.com/office/officeart/2005/8/colors/accent0_1" csCatId="mainScheme" phldr="1"/>
      <dgm:spPr/>
    </dgm:pt>
    <dgm:pt modelId="{EB47C76D-7956-49CE-ADC6-F6CEC7C97F49}">
      <dgm:prSet phldrT="[Texto]" custT="1"/>
      <dgm:spPr/>
      <dgm:t>
        <a:bodyPr/>
        <a:lstStyle/>
        <a:p>
          <a:pPr algn="ctr">
            <a:spcAft>
              <a:spcPts val="0"/>
            </a:spcAft>
          </a:pPr>
          <a:r>
            <a:rPr lang="es-ES" sz="2400" b="1" u="sng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rPr>
            <a:t>COMPETENCIAS TIC PARA DOCENTES – 1</a:t>
          </a:r>
        </a:p>
        <a:p>
          <a:pPr algn="ctr">
            <a:spcAft>
              <a:spcPts val="0"/>
            </a:spcAft>
          </a:pPr>
          <a:r>
            <a:rPr lang="es-ES" sz="2400" b="1" u="sng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rPr>
            <a:t>TÉCNICAS</a:t>
          </a:r>
          <a:endParaRPr lang="es-ES" sz="2400" b="1" u="sng" dirty="0">
            <a:solidFill>
              <a:schemeClr val="bg2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Print" pitchFamily="2" charset="0"/>
          </a:endParaRPr>
        </a:p>
      </dgm:t>
    </dgm:pt>
    <dgm:pt modelId="{8279A3D7-23A9-4497-A33D-3A350B830E37}" type="parTrans" cxnId="{DA66AA03-FCC2-4B2B-8F53-5F58E7398D6D}">
      <dgm:prSet/>
      <dgm:spPr/>
      <dgm:t>
        <a:bodyPr/>
        <a:lstStyle/>
        <a:p>
          <a:endParaRPr lang="es-ES"/>
        </a:p>
      </dgm:t>
    </dgm:pt>
    <dgm:pt modelId="{4B106994-F10A-4E0C-8548-5C981F2BED1E}" type="sibTrans" cxnId="{DA66AA03-FCC2-4B2B-8F53-5F58E7398D6D}">
      <dgm:prSet/>
      <dgm:spPr/>
      <dgm:t>
        <a:bodyPr/>
        <a:lstStyle/>
        <a:p>
          <a:endParaRPr lang="es-ES"/>
        </a:p>
      </dgm:t>
    </dgm:pt>
    <dgm:pt modelId="{69B92B19-7BA7-413E-A4D1-FE7F5D4E701E}" type="pres">
      <dgm:prSet presAssocID="{6D2210DE-352E-4C9A-9F08-D29674CD316A}" presName="arrowDiagram" presStyleCnt="0">
        <dgm:presLayoutVars>
          <dgm:chMax val="5"/>
          <dgm:dir/>
          <dgm:resizeHandles val="exact"/>
        </dgm:presLayoutVars>
      </dgm:prSet>
      <dgm:spPr/>
    </dgm:pt>
    <dgm:pt modelId="{9B2F552C-F253-40F0-9104-2AB32FDF8E4E}" type="pres">
      <dgm:prSet presAssocID="{6D2210DE-352E-4C9A-9F08-D29674CD316A}" presName="arrow" presStyleLbl="bgShp" presStyleIdx="0" presStyleCnt="1" custScaleX="154390" custLinFactNeighborX="5121"/>
      <dgm:spPr>
        <a:solidFill>
          <a:schemeClr val="accent4"/>
        </a:solidFill>
      </dgm:spPr>
    </dgm:pt>
    <dgm:pt modelId="{111BAEC0-61E7-447A-B464-246842B497BC}" type="pres">
      <dgm:prSet presAssocID="{6D2210DE-352E-4C9A-9F08-D29674CD316A}" presName="arrowDiagram1" presStyleCnt="0">
        <dgm:presLayoutVars>
          <dgm:bulletEnabled val="1"/>
        </dgm:presLayoutVars>
      </dgm:prSet>
      <dgm:spPr/>
    </dgm:pt>
    <dgm:pt modelId="{D6DAA25C-7F03-4662-8CC7-C7227276680A}" type="pres">
      <dgm:prSet presAssocID="{EB47C76D-7956-49CE-ADC6-F6CEC7C97F49}" presName="bullet1" presStyleLbl="node1" presStyleIdx="0" presStyleCnt="1" custLinFactX="200000" custLinFactNeighborX="284521" custLinFactNeighborY="-7814"/>
      <dgm:spPr>
        <a:solidFill>
          <a:srgbClr val="FFFF00"/>
        </a:solidFill>
      </dgm:spPr>
    </dgm:pt>
    <dgm:pt modelId="{8635E85B-F475-4519-846C-B3F9FDC566BC}" type="pres">
      <dgm:prSet presAssocID="{EB47C76D-7956-49CE-ADC6-F6CEC7C97F49}" presName="textBox1" presStyleLbl="revTx" presStyleIdx="0" presStyleCnt="1" custScaleX="635838" custScaleY="57090" custLinFactNeighborX="2556" custLinFactNeighborY="-17617">
        <dgm:presLayoutVars>
          <dgm:bulletEnabled val="1"/>
        </dgm:presLayoutVars>
      </dgm:prSet>
      <dgm:spPr/>
    </dgm:pt>
  </dgm:ptLst>
  <dgm:cxnLst>
    <dgm:cxn modelId="{DA66AA03-FCC2-4B2B-8F53-5F58E7398D6D}" srcId="{6D2210DE-352E-4C9A-9F08-D29674CD316A}" destId="{EB47C76D-7956-49CE-ADC6-F6CEC7C97F49}" srcOrd="0" destOrd="0" parTransId="{8279A3D7-23A9-4497-A33D-3A350B830E37}" sibTransId="{4B106994-F10A-4E0C-8548-5C981F2BED1E}"/>
    <dgm:cxn modelId="{472CFB87-833F-4158-9DD4-6C2AB47B6171}" type="presOf" srcId="{6D2210DE-352E-4C9A-9F08-D29674CD316A}" destId="{69B92B19-7BA7-413E-A4D1-FE7F5D4E701E}" srcOrd="0" destOrd="0" presId="urn:microsoft.com/office/officeart/2005/8/layout/arrow2"/>
    <dgm:cxn modelId="{05EB2B00-0C03-4EEE-991C-F4219F49EA55}" type="presOf" srcId="{EB47C76D-7956-49CE-ADC6-F6CEC7C97F49}" destId="{8635E85B-F475-4519-846C-B3F9FDC566BC}" srcOrd="0" destOrd="0" presId="urn:microsoft.com/office/officeart/2005/8/layout/arrow2"/>
    <dgm:cxn modelId="{D84D0809-6E46-459E-859A-96EE18644809}" type="presParOf" srcId="{69B92B19-7BA7-413E-A4D1-FE7F5D4E701E}" destId="{9B2F552C-F253-40F0-9104-2AB32FDF8E4E}" srcOrd="0" destOrd="0" presId="urn:microsoft.com/office/officeart/2005/8/layout/arrow2"/>
    <dgm:cxn modelId="{41FEAE87-537D-4FA4-ADFA-1DE5C54679CB}" type="presParOf" srcId="{69B92B19-7BA7-413E-A4D1-FE7F5D4E701E}" destId="{111BAEC0-61E7-447A-B464-246842B497BC}" srcOrd="1" destOrd="0" presId="urn:microsoft.com/office/officeart/2005/8/layout/arrow2"/>
    <dgm:cxn modelId="{6E6E2E42-2829-4700-93BD-87DB054EEB05}" type="presParOf" srcId="{111BAEC0-61E7-447A-B464-246842B497BC}" destId="{D6DAA25C-7F03-4662-8CC7-C7227276680A}" srcOrd="0" destOrd="0" presId="urn:microsoft.com/office/officeart/2005/8/layout/arrow2"/>
    <dgm:cxn modelId="{4A7167FE-4A3A-4309-9A25-510B8FA5A464}" type="presParOf" srcId="{111BAEC0-61E7-447A-B464-246842B497BC}" destId="{8635E85B-F475-4519-846C-B3F9FDC566BC}" srcOrd="1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E259B9D-D89C-4688-A7CA-F668B752099C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22FD55ED-9E72-427E-B9B1-DF6BCBC94A89}">
      <dgm:prSet phldrT="[Texto]"/>
      <dgm:spPr/>
      <dgm:t>
        <a:bodyPr/>
        <a:lstStyle/>
        <a:p>
          <a:r>
            <a:rPr lang="es-ES" b="1" dirty="0" smtClean="0">
              <a:latin typeface="Segoe Print" pitchFamily="2" charset="0"/>
            </a:rPr>
            <a:t>Sistema informático: gestión básica, virus…</a:t>
          </a:r>
          <a:endParaRPr lang="es-ES" b="1" dirty="0">
            <a:latin typeface="Segoe Print" pitchFamily="2" charset="0"/>
          </a:endParaRPr>
        </a:p>
      </dgm:t>
    </dgm:pt>
    <dgm:pt modelId="{4BFD6DA6-B5B0-4D16-9732-7C4129F2BEAC}" type="parTrans" cxnId="{866C6AEF-D381-48E0-B710-BED2E636DAEC}">
      <dgm:prSet/>
      <dgm:spPr/>
      <dgm:t>
        <a:bodyPr/>
        <a:lstStyle/>
        <a:p>
          <a:endParaRPr lang="es-ES"/>
        </a:p>
      </dgm:t>
    </dgm:pt>
    <dgm:pt modelId="{4480D72B-6C54-48A9-B2C8-0AE40721ADDB}" type="sibTrans" cxnId="{866C6AEF-D381-48E0-B710-BED2E636DAEC}">
      <dgm:prSet/>
      <dgm:spPr/>
      <dgm:t>
        <a:bodyPr/>
        <a:lstStyle/>
        <a:p>
          <a:endParaRPr lang="es-ES"/>
        </a:p>
      </dgm:t>
    </dgm:pt>
    <dgm:pt modelId="{FEBD1245-9E21-4230-B31C-1B05FE87B3B9}">
      <dgm:prSet phldrT="[Texto]"/>
      <dgm:spPr/>
      <dgm:t>
        <a:bodyPr/>
        <a:lstStyle/>
        <a:p>
          <a:pPr>
            <a:spcAft>
              <a:spcPts val="0"/>
            </a:spcAft>
          </a:pPr>
          <a:r>
            <a:rPr lang="es-ES" b="1" dirty="0" smtClean="0">
              <a:latin typeface="Segoe Print" pitchFamily="2" charset="0"/>
            </a:rPr>
            <a:t>Procesador de textos:</a:t>
          </a:r>
        </a:p>
        <a:p>
          <a:pPr>
            <a:spcAft>
              <a:spcPts val="0"/>
            </a:spcAft>
          </a:pPr>
          <a:r>
            <a:rPr lang="es-ES" b="1" dirty="0" smtClean="0">
              <a:latin typeface="Segoe Print" pitchFamily="2" charset="0"/>
            </a:rPr>
            <a:t>Edición, correctores…</a:t>
          </a:r>
          <a:endParaRPr lang="es-ES" b="1" dirty="0">
            <a:latin typeface="Segoe Print" pitchFamily="2" charset="0"/>
          </a:endParaRPr>
        </a:p>
      </dgm:t>
    </dgm:pt>
    <dgm:pt modelId="{0EF1A602-98A5-46A0-9361-68BDF3528CA8}" type="parTrans" cxnId="{AF288CBE-C102-4B97-BA7A-D283766703AF}">
      <dgm:prSet/>
      <dgm:spPr/>
      <dgm:t>
        <a:bodyPr/>
        <a:lstStyle/>
        <a:p>
          <a:endParaRPr lang="es-ES"/>
        </a:p>
      </dgm:t>
    </dgm:pt>
    <dgm:pt modelId="{2532AEE6-F3A4-4C48-BBC4-3D42BDD9F7D0}" type="sibTrans" cxnId="{AF288CBE-C102-4B97-BA7A-D283766703AF}">
      <dgm:prSet/>
      <dgm:spPr/>
      <dgm:t>
        <a:bodyPr/>
        <a:lstStyle/>
        <a:p>
          <a:endParaRPr lang="es-ES"/>
        </a:p>
      </dgm:t>
    </dgm:pt>
    <dgm:pt modelId="{E4CDAF92-8DD0-4BC3-AF1D-0579D4A625C2}">
      <dgm:prSet phldrT="[Texto]"/>
      <dgm:spPr/>
      <dgm:t>
        <a:bodyPr/>
        <a:lstStyle/>
        <a:p>
          <a:r>
            <a:rPr lang="es-ES" b="1" dirty="0" smtClean="0">
              <a:latin typeface="Segoe Print" pitchFamily="2" charset="0"/>
            </a:rPr>
            <a:t>Navegación en internet:</a:t>
          </a:r>
        </a:p>
        <a:p>
          <a:r>
            <a:rPr lang="es-ES" b="1" dirty="0" smtClean="0">
              <a:latin typeface="Segoe Print" pitchFamily="2" charset="0"/>
            </a:rPr>
            <a:t>Buscar, telegestiones…</a:t>
          </a:r>
          <a:endParaRPr lang="es-ES" b="1" dirty="0">
            <a:latin typeface="Segoe Print" pitchFamily="2" charset="0"/>
          </a:endParaRPr>
        </a:p>
      </dgm:t>
    </dgm:pt>
    <dgm:pt modelId="{6CA88498-1475-464C-A7C8-9ED5D3D4F78E}" type="parTrans" cxnId="{50CE561B-9559-4E93-82B0-EA75F473F0D4}">
      <dgm:prSet/>
      <dgm:spPr/>
      <dgm:t>
        <a:bodyPr/>
        <a:lstStyle/>
        <a:p>
          <a:endParaRPr lang="es-ES"/>
        </a:p>
      </dgm:t>
    </dgm:pt>
    <dgm:pt modelId="{9E257F1D-0642-4957-BDE8-E48E1B3D4121}" type="sibTrans" cxnId="{50CE561B-9559-4E93-82B0-EA75F473F0D4}">
      <dgm:prSet/>
      <dgm:spPr/>
      <dgm:t>
        <a:bodyPr/>
        <a:lstStyle/>
        <a:p>
          <a:endParaRPr lang="es-ES"/>
        </a:p>
      </dgm:t>
    </dgm:pt>
    <dgm:pt modelId="{E6D6BDC2-D01F-4D45-A4C0-0331C315E1FC}" type="pres">
      <dgm:prSet presAssocID="{CE259B9D-D89C-4688-A7CA-F668B752099C}" presName="CompostProcess" presStyleCnt="0">
        <dgm:presLayoutVars>
          <dgm:dir/>
          <dgm:resizeHandles val="exact"/>
        </dgm:presLayoutVars>
      </dgm:prSet>
      <dgm:spPr/>
    </dgm:pt>
    <dgm:pt modelId="{97C5351F-6BC6-4663-83AF-59F14FA7A8D4}" type="pres">
      <dgm:prSet presAssocID="{CE259B9D-D89C-4688-A7CA-F668B752099C}" presName="arrow" presStyleLbl="bgShp" presStyleIdx="0" presStyleCnt="1" custLinFactNeighborY="-1772"/>
      <dgm:spPr>
        <a:solidFill>
          <a:srgbClr val="FFFF00"/>
        </a:solidFill>
      </dgm:spPr>
    </dgm:pt>
    <dgm:pt modelId="{B1DA40FF-E123-48A1-A5C8-837B9D1E91F4}" type="pres">
      <dgm:prSet presAssocID="{CE259B9D-D89C-4688-A7CA-F668B752099C}" presName="linearProcess" presStyleCnt="0"/>
      <dgm:spPr/>
    </dgm:pt>
    <dgm:pt modelId="{D78304F1-C46C-41B2-9F9D-A84EC6E68F32}" type="pres">
      <dgm:prSet presAssocID="{22FD55ED-9E72-427E-B9B1-DF6BCBC94A89}" presName="textNode" presStyleLbl="node1" presStyleIdx="0" presStyleCnt="3">
        <dgm:presLayoutVars>
          <dgm:bulletEnabled val="1"/>
        </dgm:presLayoutVars>
      </dgm:prSet>
      <dgm:spPr/>
    </dgm:pt>
    <dgm:pt modelId="{F75A4ED3-6FEF-4092-A866-9B62A4DFEF65}" type="pres">
      <dgm:prSet presAssocID="{4480D72B-6C54-48A9-B2C8-0AE40721ADDB}" presName="sibTrans" presStyleCnt="0"/>
      <dgm:spPr/>
    </dgm:pt>
    <dgm:pt modelId="{D43EC706-1467-4869-85FF-1A86B8236CE0}" type="pres">
      <dgm:prSet presAssocID="{FEBD1245-9E21-4230-B31C-1B05FE87B3B9}" presName="textNode" presStyleLbl="node1" presStyleIdx="1" presStyleCnt="3">
        <dgm:presLayoutVars>
          <dgm:bulletEnabled val="1"/>
        </dgm:presLayoutVars>
      </dgm:prSet>
      <dgm:spPr/>
    </dgm:pt>
    <dgm:pt modelId="{E73D560F-381C-4EB0-A81D-B03F1CA98306}" type="pres">
      <dgm:prSet presAssocID="{2532AEE6-F3A4-4C48-BBC4-3D42BDD9F7D0}" presName="sibTrans" presStyleCnt="0"/>
      <dgm:spPr/>
    </dgm:pt>
    <dgm:pt modelId="{169D9D74-B8F1-4B69-9843-01035B9F976B}" type="pres">
      <dgm:prSet presAssocID="{E4CDAF92-8DD0-4BC3-AF1D-0579D4A625C2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F01D482A-007D-4117-A9F2-D2F05820A133}" type="presOf" srcId="{FEBD1245-9E21-4230-B31C-1B05FE87B3B9}" destId="{D43EC706-1467-4869-85FF-1A86B8236CE0}" srcOrd="0" destOrd="0" presId="urn:microsoft.com/office/officeart/2005/8/layout/hProcess9"/>
    <dgm:cxn modelId="{A7D1FE95-4808-4A3F-BB4D-7707CE9B5F79}" type="presOf" srcId="{E4CDAF92-8DD0-4BC3-AF1D-0579D4A625C2}" destId="{169D9D74-B8F1-4B69-9843-01035B9F976B}" srcOrd="0" destOrd="0" presId="urn:microsoft.com/office/officeart/2005/8/layout/hProcess9"/>
    <dgm:cxn modelId="{AF288CBE-C102-4B97-BA7A-D283766703AF}" srcId="{CE259B9D-D89C-4688-A7CA-F668B752099C}" destId="{FEBD1245-9E21-4230-B31C-1B05FE87B3B9}" srcOrd="1" destOrd="0" parTransId="{0EF1A602-98A5-46A0-9361-68BDF3528CA8}" sibTransId="{2532AEE6-F3A4-4C48-BBC4-3D42BDD9F7D0}"/>
    <dgm:cxn modelId="{4CDB788C-16EF-4B23-96EE-78F126C5C9E5}" type="presOf" srcId="{22FD55ED-9E72-427E-B9B1-DF6BCBC94A89}" destId="{D78304F1-C46C-41B2-9F9D-A84EC6E68F32}" srcOrd="0" destOrd="0" presId="urn:microsoft.com/office/officeart/2005/8/layout/hProcess9"/>
    <dgm:cxn modelId="{866C6AEF-D381-48E0-B710-BED2E636DAEC}" srcId="{CE259B9D-D89C-4688-A7CA-F668B752099C}" destId="{22FD55ED-9E72-427E-B9B1-DF6BCBC94A89}" srcOrd="0" destOrd="0" parTransId="{4BFD6DA6-B5B0-4D16-9732-7C4129F2BEAC}" sibTransId="{4480D72B-6C54-48A9-B2C8-0AE40721ADDB}"/>
    <dgm:cxn modelId="{50CE561B-9559-4E93-82B0-EA75F473F0D4}" srcId="{CE259B9D-D89C-4688-A7CA-F668B752099C}" destId="{E4CDAF92-8DD0-4BC3-AF1D-0579D4A625C2}" srcOrd="2" destOrd="0" parTransId="{6CA88498-1475-464C-A7C8-9ED5D3D4F78E}" sibTransId="{9E257F1D-0642-4957-BDE8-E48E1B3D4121}"/>
    <dgm:cxn modelId="{0192DB8C-D62A-4E5C-AE91-E974D150190D}" type="presOf" srcId="{CE259B9D-D89C-4688-A7CA-F668B752099C}" destId="{E6D6BDC2-D01F-4D45-A4C0-0331C315E1FC}" srcOrd="0" destOrd="0" presId="urn:microsoft.com/office/officeart/2005/8/layout/hProcess9"/>
    <dgm:cxn modelId="{B0E8CCFB-F965-4F36-9F95-DE8EA8A1294E}" type="presParOf" srcId="{E6D6BDC2-D01F-4D45-A4C0-0331C315E1FC}" destId="{97C5351F-6BC6-4663-83AF-59F14FA7A8D4}" srcOrd="0" destOrd="0" presId="urn:microsoft.com/office/officeart/2005/8/layout/hProcess9"/>
    <dgm:cxn modelId="{1B7959C7-9571-476D-AD23-88DD6C3E2340}" type="presParOf" srcId="{E6D6BDC2-D01F-4D45-A4C0-0331C315E1FC}" destId="{B1DA40FF-E123-48A1-A5C8-837B9D1E91F4}" srcOrd="1" destOrd="0" presId="urn:microsoft.com/office/officeart/2005/8/layout/hProcess9"/>
    <dgm:cxn modelId="{DA1191BB-BD4C-450B-8A39-5B27A713E3FE}" type="presParOf" srcId="{B1DA40FF-E123-48A1-A5C8-837B9D1E91F4}" destId="{D78304F1-C46C-41B2-9F9D-A84EC6E68F32}" srcOrd="0" destOrd="0" presId="urn:microsoft.com/office/officeart/2005/8/layout/hProcess9"/>
    <dgm:cxn modelId="{4FD87ABE-90C8-4668-9BF2-FC8D3352B703}" type="presParOf" srcId="{B1DA40FF-E123-48A1-A5C8-837B9D1E91F4}" destId="{F75A4ED3-6FEF-4092-A866-9B62A4DFEF65}" srcOrd="1" destOrd="0" presId="urn:microsoft.com/office/officeart/2005/8/layout/hProcess9"/>
    <dgm:cxn modelId="{DEC69E2A-39EC-408C-869D-00823969CD4B}" type="presParOf" srcId="{B1DA40FF-E123-48A1-A5C8-837B9D1E91F4}" destId="{D43EC706-1467-4869-85FF-1A86B8236CE0}" srcOrd="2" destOrd="0" presId="urn:microsoft.com/office/officeart/2005/8/layout/hProcess9"/>
    <dgm:cxn modelId="{0CC16B94-668D-4EE7-A0B7-D6656FEFA2DF}" type="presParOf" srcId="{B1DA40FF-E123-48A1-A5C8-837B9D1E91F4}" destId="{E73D560F-381C-4EB0-A81D-B03F1CA98306}" srcOrd="3" destOrd="0" presId="urn:microsoft.com/office/officeart/2005/8/layout/hProcess9"/>
    <dgm:cxn modelId="{11234017-510A-41FC-93E5-43CE141B9465}" type="presParOf" srcId="{B1DA40FF-E123-48A1-A5C8-837B9D1E91F4}" destId="{169D9D74-B8F1-4B69-9843-01035B9F976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D2210DE-352E-4C9A-9F08-D29674CD316A}" type="doc">
      <dgm:prSet loTypeId="urn:microsoft.com/office/officeart/2005/8/layout/arrow2" loCatId="process" qsTypeId="urn:microsoft.com/office/officeart/2005/8/quickstyle/simple1" qsCatId="simple" csTypeId="urn:microsoft.com/office/officeart/2005/8/colors/accent0_1" csCatId="mainScheme" phldr="1"/>
      <dgm:spPr/>
    </dgm:pt>
    <dgm:pt modelId="{EB47C76D-7956-49CE-ADC6-F6CEC7C97F49}">
      <dgm:prSet phldrT="[Texto]" custT="1"/>
      <dgm:spPr/>
      <dgm:t>
        <a:bodyPr/>
        <a:lstStyle/>
        <a:p>
          <a:pPr algn="ctr">
            <a:spcAft>
              <a:spcPts val="0"/>
            </a:spcAft>
          </a:pPr>
          <a:r>
            <a:rPr lang="es-ES" sz="2400" b="1" u="sng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rPr>
            <a:t>COMPETENCIAS TIC PARA DOCENTES – 2</a:t>
          </a:r>
        </a:p>
        <a:p>
          <a:pPr algn="l">
            <a:spcAft>
              <a:spcPts val="0"/>
            </a:spcAft>
          </a:pPr>
          <a:endParaRPr lang="es-ES" sz="2400" b="1" u="sng" dirty="0">
            <a:solidFill>
              <a:schemeClr val="bg2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Print" pitchFamily="2" charset="0"/>
          </a:endParaRPr>
        </a:p>
      </dgm:t>
    </dgm:pt>
    <dgm:pt modelId="{8279A3D7-23A9-4497-A33D-3A350B830E37}" type="parTrans" cxnId="{DA66AA03-FCC2-4B2B-8F53-5F58E7398D6D}">
      <dgm:prSet/>
      <dgm:spPr/>
      <dgm:t>
        <a:bodyPr/>
        <a:lstStyle/>
        <a:p>
          <a:endParaRPr lang="es-ES"/>
        </a:p>
      </dgm:t>
    </dgm:pt>
    <dgm:pt modelId="{4B106994-F10A-4E0C-8548-5C981F2BED1E}" type="sibTrans" cxnId="{DA66AA03-FCC2-4B2B-8F53-5F58E7398D6D}">
      <dgm:prSet/>
      <dgm:spPr/>
      <dgm:t>
        <a:bodyPr/>
        <a:lstStyle/>
        <a:p>
          <a:endParaRPr lang="es-ES"/>
        </a:p>
      </dgm:t>
    </dgm:pt>
    <dgm:pt modelId="{69B92B19-7BA7-413E-A4D1-FE7F5D4E701E}" type="pres">
      <dgm:prSet presAssocID="{6D2210DE-352E-4C9A-9F08-D29674CD316A}" presName="arrowDiagram" presStyleCnt="0">
        <dgm:presLayoutVars>
          <dgm:chMax val="5"/>
          <dgm:dir/>
          <dgm:resizeHandles val="exact"/>
        </dgm:presLayoutVars>
      </dgm:prSet>
      <dgm:spPr/>
    </dgm:pt>
    <dgm:pt modelId="{9B2F552C-F253-40F0-9104-2AB32FDF8E4E}" type="pres">
      <dgm:prSet presAssocID="{6D2210DE-352E-4C9A-9F08-D29674CD316A}" presName="arrow" presStyleLbl="bgShp" presStyleIdx="0" presStyleCnt="1" custScaleX="154390" custLinFactNeighborX="5121"/>
      <dgm:spPr>
        <a:solidFill>
          <a:schemeClr val="accent4"/>
        </a:solidFill>
      </dgm:spPr>
    </dgm:pt>
    <dgm:pt modelId="{111BAEC0-61E7-447A-B464-246842B497BC}" type="pres">
      <dgm:prSet presAssocID="{6D2210DE-352E-4C9A-9F08-D29674CD316A}" presName="arrowDiagram1" presStyleCnt="0">
        <dgm:presLayoutVars>
          <dgm:bulletEnabled val="1"/>
        </dgm:presLayoutVars>
      </dgm:prSet>
      <dgm:spPr/>
    </dgm:pt>
    <dgm:pt modelId="{D6DAA25C-7F03-4662-8CC7-C7227276680A}" type="pres">
      <dgm:prSet presAssocID="{EB47C76D-7956-49CE-ADC6-F6CEC7C97F49}" presName="bullet1" presStyleLbl="node1" presStyleIdx="0" presStyleCnt="1" custLinFactX="200000" custLinFactNeighborX="284521" custLinFactNeighborY="-7814"/>
      <dgm:spPr>
        <a:solidFill>
          <a:srgbClr val="FFFF00"/>
        </a:solidFill>
      </dgm:spPr>
    </dgm:pt>
    <dgm:pt modelId="{8635E85B-F475-4519-846C-B3F9FDC566BC}" type="pres">
      <dgm:prSet presAssocID="{EB47C76D-7956-49CE-ADC6-F6CEC7C97F49}" presName="textBox1" presStyleLbl="revTx" presStyleIdx="0" presStyleCnt="1" custScaleX="635838" custScaleY="57090" custLinFactNeighborX="2556" custLinFactNeighborY="-1761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5B41C6B-B9EF-40C0-9F15-E95EB38374A7}" type="presOf" srcId="{EB47C76D-7956-49CE-ADC6-F6CEC7C97F49}" destId="{8635E85B-F475-4519-846C-B3F9FDC566BC}" srcOrd="0" destOrd="0" presId="urn:microsoft.com/office/officeart/2005/8/layout/arrow2"/>
    <dgm:cxn modelId="{DA66AA03-FCC2-4B2B-8F53-5F58E7398D6D}" srcId="{6D2210DE-352E-4C9A-9F08-D29674CD316A}" destId="{EB47C76D-7956-49CE-ADC6-F6CEC7C97F49}" srcOrd="0" destOrd="0" parTransId="{8279A3D7-23A9-4497-A33D-3A350B830E37}" sibTransId="{4B106994-F10A-4E0C-8548-5C981F2BED1E}"/>
    <dgm:cxn modelId="{86EA35B7-223E-4B8A-8A88-44E371A7049F}" type="presOf" srcId="{6D2210DE-352E-4C9A-9F08-D29674CD316A}" destId="{69B92B19-7BA7-413E-A4D1-FE7F5D4E701E}" srcOrd="0" destOrd="0" presId="urn:microsoft.com/office/officeart/2005/8/layout/arrow2"/>
    <dgm:cxn modelId="{557291E9-9A4E-4EBE-9473-E39376726B80}" type="presParOf" srcId="{69B92B19-7BA7-413E-A4D1-FE7F5D4E701E}" destId="{9B2F552C-F253-40F0-9104-2AB32FDF8E4E}" srcOrd="0" destOrd="0" presId="urn:microsoft.com/office/officeart/2005/8/layout/arrow2"/>
    <dgm:cxn modelId="{21C48D2E-F292-4D87-B72E-BF7E7BA542EF}" type="presParOf" srcId="{69B92B19-7BA7-413E-A4D1-FE7F5D4E701E}" destId="{111BAEC0-61E7-447A-B464-246842B497BC}" srcOrd="1" destOrd="0" presId="urn:microsoft.com/office/officeart/2005/8/layout/arrow2"/>
    <dgm:cxn modelId="{7450FC4A-EB3F-4C9C-AC31-701DCD203E2A}" type="presParOf" srcId="{111BAEC0-61E7-447A-B464-246842B497BC}" destId="{D6DAA25C-7F03-4662-8CC7-C7227276680A}" srcOrd="0" destOrd="0" presId="urn:microsoft.com/office/officeart/2005/8/layout/arrow2"/>
    <dgm:cxn modelId="{00A12C34-477A-4565-B422-A22C50A32EF7}" type="presParOf" srcId="{111BAEC0-61E7-447A-B464-246842B497BC}" destId="{8635E85B-F475-4519-846C-B3F9FDC566BC}" srcOrd="1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B42868-D4FF-46A9-8060-1E4F5893CCA4}">
      <dsp:nvSpPr>
        <dsp:cNvPr id="0" name=""/>
        <dsp:cNvSpPr/>
      </dsp:nvSpPr>
      <dsp:spPr>
        <a:xfrm rot="5400000">
          <a:off x="-245634" y="250905"/>
          <a:ext cx="1637565" cy="114629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Segoe Print" pitchFamily="2" charset="0"/>
            </a:rPr>
            <a:t>1.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Segoe Print" pitchFamily="2" charset="0"/>
            </a:rPr>
            <a:t>2.</a:t>
          </a:r>
          <a:r>
            <a:rPr lang="es-ES" sz="1400" kern="1200" dirty="0" smtClean="0">
              <a:latin typeface="Segoe Print" pitchFamily="2" charset="0"/>
            </a:rPr>
            <a:t> </a:t>
          </a:r>
          <a:endParaRPr lang="es-ES" sz="1400" kern="1200" dirty="0">
            <a:latin typeface="Segoe Print" pitchFamily="2" charset="0"/>
          </a:endParaRPr>
        </a:p>
      </dsp:txBody>
      <dsp:txXfrm rot="5400000">
        <a:off x="-245634" y="250905"/>
        <a:ext cx="1637565" cy="1146296"/>
      </dsp:txXfrm>
    </dsp:sp>
    <dsp:sp modelId="{CB1E5F37-6389-42BD-AA0E-B2CD95DDC1DE}">
      <dsp:nvSpPr>
        <dsp:cNvPr id="0" name=""/>
        <dsp:cNvSpPr/>
      </dsp:nvSpPr>
      <dsp:spPr>
        <a:xfrm rot="5400000">
          <a:off x="3929091" y="-2782795"/>
          <a:ext cx="1064977" cy="66305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>
              <a:solidFill>
                <a:schemeClr val="bg2">
                  <a:lumMod val="10000"/>
                </a:schemeClr>
              </a:solidFill>
              <a:latin typeface="Segoe Print" pitchFamily="2" charset="0"/>
            </a:rPr>
            <a:t>Fácil acceso a variedad de información</a:t>
          </a:r>
          <a:endParaRPr lang="es-ES" sz="1900" kern="1200" dirty="0">
            <a:solidFill>
              <a:schemeClr val="bg2">
                <a:lumMod val="10000"/>
              </a:schemeClr>
            </a:solidFill>
            <a:latin typeface="Segoe Print" pitchFamily="2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>
              <a:solidFill>
                <a:schemeClr val="bg2">
                  <a:lumMod val="10000"/>
                </a:schemeClr>
              </a:solidFill>
              <a:latin typeface="Segoe Print" pitchFamily="2" charset="0"/>
            </a:rPr>
            <a:t>Es rápido y fiel a todo tipo de datos</a:t>
          </a:r>
          <a:endParaRPr lang="es-ES" sz="1900" kern="1200" dirty="0">
            <a:solidFill>
              <a:schemeClr val="bg2">
                <a:lumMod val="10000"/>
              </a:schemeClr>
            </a:solidFill>
            <a:latin typeface="Segoe Print" pitchFamily="2" charset="0"/>
          </a:endParaRPr>
        </a:p>
      </dsp:txBody>
      <dsp:txXfrm rot="5400000">
        <a:off x="3929091" y="-2782795"/>
        <a:ext cx="1064977" cy="6630567"/>
      </dsp:txXfrm>
    </dsp:sp>
    <dsp:sp modelId="{909C4AF9-B992-450B-8CFC-FCB5B4398221}">
      <dsp:nvSpPr>
        <dsp:cNvPr id="0" name=""/>
        <dsp:cNvSpPr/>
      </dsp:nvSpPr>
      <dsp:spPr>
        <a:xfrm rot="5400000">
          <a:off x="-245634" y="1613782"/>
          <a:ext cx="1637565" cy="114629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Segoe Print" pitchFamily="2" charset="0"/>
            </a:rPr>
            <a:t>3.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Segoe Print" pitchFamily="2" charset="0"/>
            </a:rPr>
            <a:t>4.</a:t>
          </a:r>
          <a:endParaRPr lang="es-ES" sz="2000" b="1" kern="1200" dirty="0">
            <a:latin typeface="Segoe Print" pitchFamily="2" charset="0"/>
          </a:endParaRPr>
        </a:p>
      </dsp:txBody>
      <dsp:txXfrm rot="5400000">
        <a:off x="-245634" y="1613782"/>
        <a:ext cx="1637565" cy="1146296"/>
      </dsp:txXfrm>
    </dsp:sp>
    <dsp:sp modelId="{F594DE51-B6DE-41EF-A3AE-F91506868ECD}">
      <dsp:nvSpPr>
        <dsp:cNvPr id="0" name=""/>
        <dsp:cNvSpPr/>
      </dsp:nvSpPr>
      <dsp:spPr>
        <a:xfrm rot="5400000">
          <a:off x="3929371" y="-1414916"/>
          <a:ext cx="1064417" cy="66305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>
              <a:latin typeface="Segoe Print" pitchFamily="2" charset="0"/>
            </a:rPr>
            <a:t>Canales de comunicación inmediata</a:t>
          </a:r>
          <a:endParaRPr lang="es-ES" sz="1900" kern="1200" dirty="0">
            <a:latin typeface="Segoe Print" pitchFamily="2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>
              <a:latin typeface="Segoe Print" pitchFamily="2" charset="0"/>
            </a:rPr>
            <a:t>Capacidad de almacenamiento</a:t>
          </a:r>
          <a:endParaRPr lang="es-ES" sz="1900" kern="1200" dirty="0">
            <a:latin typeface="Segoe Print" pitchFamily="2" charset="0"/>
          </a:endParaRPr>
        </a:p>
      </dsp:txBody>
      <dsp:txXfrm rot="5400000">
        <a:off x="3929371" y="-1414916"/>
        <a:ext cx="1064417" cy="6630567"/>
      </dsp:txXfrm>
    </dsp:sp>
    <dsp:sp modelId="{64208E75-B988-4949-A510-3DBE8F5733F6}">
      <dsp:nvSpPr>
        <dsp:cNvPr id="0" name=""/>
        <dsp:cNvSpPr/>
      </dsp:nvSpPr>
      <dsp:spPr>
        <a:xfrm rot="5400000">
          <a:off x="-245634" y="3053952"/>
          <a:ext cx="1637565" cy="114629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Segoe Print" pitchFamily="2" charset="0"/>
            </a:rPr>
            <a:t>5.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Segoe Print" pitchFamily="2" charset="0"/>
            </a:rPr>
            <a:t>6.</a:t>
          </a:r>
          <a:endParaRPr lang="es-ES" sz="2000" b="1" kern="1200" dirty="0">
            <a:latin typeface="Segoe Print" pitchFamily="2" charset="0"/>
          </a:endParaRPr>
        </a:p>
      </dsp:txBody>
      <dsp:txXfrm rot="5400000">
        <a:off x="-245634" y="3053952"/>
        <a:ext cx="1637565" cy="1146296"/>
      </dsp:txXfrm>
    </dsp:sp>
    <dsp:sp modelId="{7A48A5DA-FFB0-4593-911E-3F46C56B2000}">
      <dsp:nvSpPr>
        <dsp:cNvPr id="0" name=""/>
        <dsp:cNvSpPr/>
      </dsp:nvSpPr>
      <dsp:spPr>
        <a:xfrm rot="5400000">
          <a:off x="3929371" y="25236"/>
          <a:ext cx="1064417" cy="66305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>
              <a:latin typeface="Segoe Print" pitchFamily="2" charset="0"/>
            </a:rPr>
            <a:t>Procesamiento de datos (trabajos más completos)</a:t>
          </a:r>
          <a:endParaRPr lang="es-ES" sz="1900" kern="1200" dirty="0">
            <a:latin typeface="Segoe Print" pitchFamily="2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>
              <a:latin typeface="Segoe Print" pitchFamily="2" charset="0"/>
            </a:rPr>
            <a:t>Interactividad</a:t>
          </a:r>
          <a:endParaRPr lang="es-ES" sz="1900" kern="1200" dirty="0">
            <a:latin typeface="Segoe Print" pitchFamily="2" charset="0"/>
          </a:endParaRPr>
        </a:p>
      </dsp:txBody>
      <dsp:txXfrm rot="5400000">
        <a:off x="3929371" y="25236"/>
        <a:ext cx="1064417" cy="6630567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C5351F-6BC6-4663-83AF-59F14FA7A8D4}">
      <dsp:nvSpPr>
        <dsp:cNvPr id="0" name=""/>
        <dsp:cNvSpPr/>
      </dsp:nvSpPr>
      <dsp:spPr>
        <a:xfrm>
          <a:off x="642671" y="0"/>
          <a:ext cx="7283609" cy="3343920"/>
        </a:xfrm>
        <a:prstGeom prst="rightArrow">
          <a:avLst/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8304F1-C46C-41B2-9F9D-A84EC6E68F32}">
      <dsp:nvSpPr>
        <dsp:cNvPr id="0" name=""/>
        <dsp:cNvSpPr/>
      </dsp:nvSpPr>
      <dsp:spPr>
        <a:xfrm>
          <a:off x="0" y="1003176"/>
          <a:ext cx="3158964" cy="133756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rPr>
            <a:t>ACTUALIZACIÓN PROFESIONAL</a:t>
          </a:r>
          <a:endParaRPr lang="es-ES" sz="1700" b="1" u="sng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Print" pitchFamily="2" charset="0"/>
          </a:endParaRPr>
        </a:p>
      </dsp:txBody>
      <dsp:txXfrm>
        <a:off x="0" y="1003176"/>
        <a:ext cx="3158964" cy="1337568"/>
      </dsp:txXfrm>
    </dsp:sp>
    <dsp:sp modelId="{D43EC706-1467-4869-85FF-1A86B8236CE0}">
      <dsp:nvSpPr>
        <dsp:cNvPr id="0" name=""/>
        <dsp:cNvSpPr/>
      </dsp:nvSpPr>
      <dsp:spPr>
        <a:xfrm>
          <a:off x="3319080" y="1003176"/>
          <a:ext cx="5247702" cy="1337568"/>
        </a:xfrm>
        <a:prstGeom prst="roundRect">
          <a:avLst/>
        </a:prstGeom>
        <a:solidFill>
          <a:schemeClr val="accent4">
            <a:hueOff val="-3519944"/>
            <a:satOff val="-36129"/>
            <a:lumOff val="150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700" b="1" kern="1200" dirty="0" smtClean="0">
              <a:latin typeface="Segoe Print" pitchFamily="2" charset="0"/>
            </a:rPr>
            <a:t>Conocimiento de fuentes de información y TIC, programas específicos de su asignatura.</a:t>
          </a:r>
          <a:endParaRPr lang="es-ES" sz="1700" b="1" kern="1200" dirty="0">
            <a:latin typeface="Segoe Print" pitchFamily="2" charset="0"/>
          </a:endParaRPr>
        </a:p>
      </dsp:txBody>
      <dsp:txXfrm>
        <a:off x="3319080" y="1003176"/>
        <a:ext cx="5247702" cy="1337568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BD8710-8126-4171-8C1D-2BA0E357E2DE}">
      <dsp:nvSpPr>
        <dsp:cNvPr id="0" name=""/>
        <dsp:cNvSpPr/>
      </dsp:nvSpPr>
      <dsp:spPr>
        <a:xfrm rot="10800000">
          <a:off x="1742449" y="360"/>
          <a:ext cx="6080760" cy="843316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71879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dirty="0" smtClean="0">
              <a:latin typeface="Segoe Print" pitchFamily="2" charset="0"/>
            </a:rPr>
            <a:t>Mayor capacidad y rapidez para procesar, ordenar y almacenar datos.</a:t>
          </a:r>
          <a:endParaRPr lang="es-ES" sz="1700" b="1" kern="1200" dirty="0">
            <a:latin typeface="Segoe Print" pitchFamily="2" charset="0"/>
          </a:endParaRPr>
        </a:p>
      </dsp:txBody>
      <dsp:txXfrm rot="10800000">
        <a:off x="1742449" y="360"/>
        <a:ext cx="6080760" cy="843316"/>
      </dsp:txXfrm>
    </dsp:sp>
    <dsp:sp modelId="{5F7BE729-58CC-41C0-BBFD-EDE7A4AAB177}">
      <dsp:nvSpPr>
        <dsp:cNvPr id="0" name=""/>
        <dsp:cNvSpPr/>
      </dsp:nvSpPr>
      <dsp:spPr>
        <a:xfrm>
          <a:off x="1331644" y="28468"/>
          <a:ext cx="843316" cy="84331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0A2EE2F-DC06-43B4-A4D9-A6370991772B}">
      <dsp:nvSpPr>
        <dsp:cNvPr id="0" name=""/>
        <dsp:cNvSpPr/>
      </dsp:nvSpPr>
      <dsp:spPr>
        <a:xfrm rot="10800000">
          <a:off x="1742449" y="1054505"/>
          <a:ext cx="6080760" cy="843316"/>
        </a:xfrm>
        <a:prstGeom prst="homePlate">
          <a:avLst/>
        </a:prstGeom>
        <a:solidFill>
          <a:schemeClr val="accent4">
            <a:hueOff val="-1759972"/>
            <a:satOff val="-18065"/>
            <a:lumOff val="755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71879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700" b="1" kern="1200" dirty="0" smtClean="0">
              <a:latin typeface="Segoe Print" pitchFamily="2" charset="0"/>
            </a:rPr>
            <a:t>Acceso a innumerables fuentes de información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700" b="1" kern="1200" dirty="0" smtClean="0">
              <a:latin typeface="Segoe Print" pitchFamily="2" charset="0"/>
            </a:rPr>
            <a:t>(bases de datos, bibliotecas, documentos)</a:t>
          </a:r>
          <a:endParaRPr lang="es-ES" sz="1700" b="1" kern="1200" dirty="0">
            <a:latin typeface="Segoe Print" pitchFamily="2" charset="0"/>
          </a:endParaRPr>
        </a:p>
      </dsp:txBody>
      <dsp:txXfrm rot="10800000">
        <a:off x="1742449" y="1054505"/>
        <a:ext cx="6080760" cy="843316"/>
      </dsp:txXfrm>
    </dsp:sp>
    <dsp:sp modelId="{19290A4C-E61F-4B93-B64E-87EBA776BD0E}">
      <dsp:nvSpPr>
        <dsp:cNvPr id="0" name=""/>
        <dsp:cNvSpPr/>
      </dsp:nvSpPr>
      <dsp:spPr>
        <a:xfrm>
          <a:off x="1320790" y="1054505"/>
          <a:ext cx="843316" cy="84331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EB8CB23-B323-4D2A-BF71-DC9692A79030}">
      <dsp:nvSpPr>
        <dsp:cNvPr id="0" name=""/>
        <dsp:cNvSpPr/>
      </dsp:nvSpPr>
      <dsp:spPr>
        <a:xfrm rot="10800000">
          <a:off x="1742449" y="2108651"/>
          <a:ext cx="6080760" cy="843316"/>
        </a:xfrm>
        <a:prstGeom prst="homePlate">
          <a:avLst/>
        </a:prstGeom>
        <a:solidFill>
          <a:schemeClr val="accent4">
            <a:hueOff val="-3519944"/>
            <a:satOff val="-36129"/>
            <a:lumOff val="1509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71879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dirty="0" smtClean="0">
              <a:latin typeface="Segoe Print" pitchFamily="2" charset="0"/>
            </a:rPr>
            <a:t>Información puntual de eventos científicos  del mundo y planes y ayudas a la investigación.</a:t>
          </a:r>
          <a:endParaRPr lang="es-ES" sz="1700" b="1" kern="1200" dirty="0">
            <a:latin typeface="Segoe Print" pitchFamily="2" charset="0"/>
          </a:endParaRPr>
        </a:p>
      </dsp:txBody>
      <dsp:txXfrm rot="10800000">
        <a:off x="1742449" y="2108651"/>
        <a:ext cx="6080760" cy="843316"/>
      </dsp:txXfrm>
    </dsp:sp>
    <dsp:sp modelId="{6C77B15A-D0A5-4977-B196-457021A8EE5F}">
      <dsp:nvSpPr>
        <dsp:cNvPr id="0" name=""/>
        <dsp:cNvSpPr/>
      </dsp:nvSpPr>
      <dsp:spPr>
        <a:xfrm>
          <a:off x="1320790" y="2108651"/>
          <a:ext cx="843316" cy="84331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BD8710-8126-4171-8C1D-2BA0E357E2DE}">
      <dsp:nvSpPr>
        <dsp:cNvPr id="0" name=""/>
        <dsp:cNvSpPr/>
      </dsp:nvSpPr>
      <dsp:spPr>
        <a:xfrm rot="10800000">
          <a:off x="1742449" y="360"/>
          <a:ext cx="6080760" cy="843316"/>
        </a:xfrm>
        <a:prstGeom prst="homePlat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1879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dirty="0" smtClean="0">
              <a:latin typeface="Segoe Print" pitchFamily="2" charset="0"/>
            </a:rPr>
            <a:t>Comunicación inmediata con investigadores y empresas del mundo.</a:t>
          </a:r>
          <a:endParaRPr lang="es-ES" sz="1700" b="1" kern="1200" dirty="0">
            <a:latin typeface="Segoe Print" pitchFamily="2" charset="0"/>
          </a:endParaRPr>
        </a:p>
      </dsp:txBody>
      <dsp:txXfrm rot="10800000">
        <a:off x="1742449" y="360"/>
        <a:ext cx="6080760" cy="843316"/>
      </dsp:txXfrm>
    </dsp:sp>
    <dsp:sp modelId="{5F7BE729-58CC-41C0-BBFD-EDE7A4AAB177}">
      <dsp:nvSpPr>
        <dsp:cNvPr id="0" name=""/>
        <dsp:cNvSpPr/>
      </dsp:nvSpPr>
      <dsp:spPr>
        <a:xfrm>
          <a:off x="1320790" y="360"/>
          <a:ext cx="843316" cy="84331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A2EE2F-DC06-43B4-A4D9-A6370991772B}">
      <dsp:nvSpPr>
        <dsp:cNvPr id="0" name=""/>
        <dsp:cNvSpPr/>
      </dsp:nvSpPr>
      <dsp:spPr>
        <a:xfrm rot="10800000">
          <a:off x="1742449" y="1054505"/>
          <a:ext cx="6080760" cy="843316"/>
        </a:xfrm>
        <a:prstGeom prst="homePlate">
          <a:avLst/>
        </a:prstGeom>
        <a:solidFill>
          <a:schemeClr val="accent2">
            <a:shade val="80000"/>
            <a:hueOff val="301476"/>
            <a:satOff val="-19508"/>
            <a:lumOff val="178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1879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dirty="0" smtClean="0">
              <a:latin typeface="Segoe Print" pitchFamily="2" charset="0"/>
            </a:rPr>
            <a:t>Transparencia e inmediata difusión  de los descubrimientos a través del internet.</a:t>
          </a:r>
          <a:endParaRPr lang="es-ES" sz="1700" b="1" kern="1200" dirty="0">
            <a:latin typeface="Segoe Print" pitchFamily="2" charset="0"/>
          </a:endParaRPr>
        </a:p>
      </dsp:txBody>
      <dsp:txXfrm rot="10800000">
        <a:off x="1742449" y="1054505"/>
        <a:ext cx="6080760" cy="843316"/>
      </dsp:txXfrm>
    </dsp:sp>
    <dsp:sp modelId="{19290A4C-E61F-4B93-B64E-87EBA776BD0E}">
      <dsp:nvSpPr>
        <dsp:cNvPr id="0" name=""/>
        <dsp:cNvSpPr/>
      </dsp:nvSpPr>
      <dsp:spPr>
        <a:xfrm>
          <a:off x="1320790" y="1054505"/>
          <a:ext cx="843316" cy="84331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B8CB23-B323-4D2A-BF71-DC9692A79030}">
      <dsp:nvSpPr>
        <dsp:cNvPr id="0" name=""/>
        <dsp:cNvSpPr/>
      </dsp:nvSpPr>
      <dsp:spPr>
        <a:xfrm rot="10800000">
          <a:off x="1742449" y="2108651"/>
          <a:ext cx="6080760" cy="843316"/>
        </a:xfrm>
        <a:prstGeom prst="homePlate">
          <a:avLst/>
        </a:prstGeom>
        <a:solidFill>
          <a:schemeClr val="accent2">
            <a:shade val="80000"/>
            <a:hueOff val="602953"/>
            <a:satOff val="-39016"/>
            <a:lumOff val="3562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1879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600" b="1" kern="1200" dirty="0" smtClean="0">
              <a:latin typeface="Segoe Print" pitchFamily="2" charset="0"/>
            </a:rPr>
            <a:t>Posibilidad de trabajo colaborativo con científicos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600" b="1" kern="1200" dirty="0" smtClean="0">
              <a:latin typeface="Segoe Print" pitchFamily="2" charset="0"/>
            </a:rPr>
            <a:t>De  todo el mundo.</a:t>
          </a:r>
          <a:endParaRPr lang="es-ES" sz="1600" b="1" kern="1200" dirty="0">
            <a:latin typeface="Segoe Print" pitchFamily="2" charset="0"/>
          </a:endParaRPr>
        </a:p>
      </dsp:txBody>
      <dsp:txXfrm rot="10800000">
        <a:off x="1742449" y="2108651"/>
        <a:ext cx="6080760" cy="843316"/>
      </dsp:txXfrm>
    </dsp:sp>
    <dsp:sp modelId="{6C77B15A-D0A5-4977-B196-457021A8EE5F}">
      <dsp:nvSpPr>
        <dsp:cNvPr id="0" name=""/>
        <dsp:cNvSpPr/>
      </dsp:nvSpPr>
      <dsp:spPr>
        <a:xfrm>
          <a:off x="1320790" y="2108651"/>
          <a:ext cx="843316" cy="84331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82B2E2-5835-4C80-8AB3-7FBCEFD09695}">
      <dsp:nvSpPr>
        <dsp:cNvPr id="0" name=""/>
        <dsp:cNvSpPr/>
      </dsp:nvSpPr>
      <dsp:spPr>
        <a:xfrm>
          <a:off x="1669316" y="907379"/>
          <a:ext cx="4852011" cy="4852011"/>
        </a:xfrm>
        <a:prstGeom prst="blockArc">
          <a:avLst>
            <a:gd name="adj1" fmla="val 11101904"/>
            <a:gd name="adj2" fmla="val 16902768"/>
            <a:gd name="adj3" fmla="val 464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78EAF4-1618-4355-A6FC-F5E33828459C}">
      <dsp:nvSpPr>
        <dsp:cNvPr id="0" name=""/>
        <dsp:cNvSpPr/>
      </dsp:nvSpPr>
      <dsp:spPr>
        <a:xfrm>
          <a:off x="1675078" y="573191"/>
          <a:ext cx="4852011" cy="4852011"/>
        </a:xfrm>
        <a:prstGeom prst="blockArc">
          <a:avLst>
            <a:gd name="adj1" fmla="val 4705766"/>
            <a:gd name="adj2" fmla="val 10616618"/>
            <a:gd name="adj3" fmla="val 464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008082-BF11-4DF5-AF3C-62431F59F37D}">
      <dsp:nvSpPr>
        <dsp:cNvPr id="0" name=""/>
        <dsp:cNvSpPr/>
      </dsp:nvSpPr>
      <dsp:spPr>
        <a:xfrm>
          <a:off x="2624535" y="572957"/>
          <a:ext cx="4852011" cy="4852011"/>
        </a:xfrm>
        <a:prstGeom prst="blockArc">
          <a:avLst>
            <a:gd name="adj1" fmla="val 149382"/>
            <a:gd name="adj2" fmla="val 6092542"/>
            <a:gd name="adj3" fmla="val 464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EBBEE4-5E9B-4064-8908-3B049D1FD705}">
      <dsp:nvSpPr>
        <dsp:cNvPr id="0" name=""/>
        <dsp:cNvSpPr/>
      </dsp:nvSpPr>
      <dsp:spPr>
        <a:xfrm>
          <a:off x="2633588" y="906932"/>
          <a:ext cx="4852011" cy="4852011"/>
        </a:xfrm>
        <a:prstGeom prst="blockArc">
          <a:avLst>
            <a:gd name="adj1" fmla="val 15494049"/>
            <a:gd name="adj2" fmla="val 21264299"/>
            <a:gd name="adj3" fmla="val 464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9E86A1-5B25-4EE2-B8F1-028EA729DEED}">
      <dsp:nvSpPr>
        <dsp:cNvPr id="0" name=""/>
        <dsp:cNvSpPr/>
      </dsp:nvSpPr>
      <dsp:spPr>
        <a:xfrm>
          <a:off x="3459056" y="2008218"/>
          <a:ext cx="2234654" cy="2234654"/>
        </a:xfrm>
        <a:prstGeom prst="ellipse">
          <a:avLst/>
        </a:prstGeom>
        <a:solidFill>
          <a:srgbClr val="FFCC0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Segoe Print" pitchFamily="2" charset="0"/>
            </a:rPr>
            <a:t>PIZARRA DIGITAL</a:t>
          </a:r>
          <a:endParaRPr lang="es-ES" sz="2000" kern="1200" dirty="0">
            <a:latin typeface="Segoe Print" pitchFamily="2" charset="0"/>
          </a:endParaRPr>
        </a:p>
      </dsp:txBody>
      <dsp:txXfrm>
        <a:off x="3459056" y="2008218"/>
        <a:ext cx="2234654" cy="2234654"/>
      </dsp:txXfrm>
    </dsp:sp>
    <dsp:sp modelId="{60B22D65-BEBF-4FA7-B551-4FB381A61CDD}">
      <dsp:nvSpPr>
        <dsp:cNvPr id="0" name=""/>
        <dsp:cNvSpPr/>
      </dsp:nvSpPr>
      <dsp:spPr>
        <a:xfrm>
          <a:off x="2632167" y="25183"/>
          <a:ext cx="3888432" cy="197570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Segoe Print" pitchFamily="2" charset="0"/>
            </a:rPr>
            <a:t>ORDENADORES EN CLASE</a:t>
          </a:r>
          <a:endParaRPr lang="es-ES" sz="1400" kern="1200" dirty="0">
            <a:latin typeface="Segoe Print" pitchFamily="2" charset="0"/>
          </a:endParaRPr>
        </a:p>
      </dsp:txBody>
      <dsp:txXfrm>
        <a:off x="2632167" y="25183"/>
        <a:ext cx="3888432" cy="1975704"/>
      </dsp:txXfrm>
    </dsp:sp>
    <dsp:sp modelId="{1D9F9D53-319E-4EA5-8CC0-407DFA2BC97D}">
      <dsp:nvSpPr>
        <dsp:cNvPr id="0" name=""/>
        <dsp:cNvSpPr/>
      </dsp:nvSpPr>
      <dsp:spPr>
        <a:xfrm>
          <a:off x="5692002" y="2054725"/>
          <a:ext cx="3451988" cy="209435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Segoe Print" pitchFamily="2" charset="0"/>
            </a:rPr>
            <a:t>AULAS DE INFORMÁTICA</a:t>
          </a:r>
          <a:endParaRPr lang="es-ES" sz="1400" kern="1200" dirty="0">
            <a:latin typeface="Segoe Print" pitchFamily="2" charset="0"/>
          </a:endParaRPr>
        </a:p>
      </dsp:txBody>
      <dsp:txXfrm>
        <a:off x="5692002" y="2054725"/>
        <a:ext cx="3451988" cy="2094353"/>
      </dsp:txXfrm>
    </dsp:sp>
    <dsp:sp modelId="{E1AEAA98-FC52-417C-BA89-6A927163808B}">
      <dsp:nvSpPr>
        <dsp:cNvPr id="0" name=""/>
        <dsp:cNvSpPr/>
      </dsp:nvSpPr>
      <dsp:spPr>
        <a:xfrm>
          <a:off x="2564544" y="4274651"/>
          <a:ext cx="4023678" cy="209216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Segoe Print" pitchFamily="2" charset="0"/>
            </a:rPr>
            <a:t>BIBLIOTECA Y SALAS MULTIUSO</a:t>
          </a:r>
          <a:endParaRPr lang="es-ES" sz="1400" kern="1200" dirty="0">
            <a:latin typeface="Segoe Print" pitchFamily="2" charset="0"/>
          </a:endParaRPr>
        </a:p>
      </dsp:txBody>
      <dsp:txXfrm>
        <a:off x="2564544" y="4274651"/>
        <a:ext cx="4023678" cy="2092163"/>
      </dsp:txXfrm>
    </dsp:sp>
    <dsp:sp modelId="{412020A5-3766-46A2-9F55-D0788DBE3F18}">
      <dsp:nvSpPr>
        <dsp:cNvPr id="0" name=""/>
        <dsp:cNvSpPr/>
      </dsp:nvSpPr>
      <dsp:spPr>
        <a:xfrm>
          <a:off x="0" y="2102012"/>
          <a:ext cx="3469524" cy="2047066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Segoe Print" pitchFamily="2" charset="0"/>
            </a:rPr>
            <a:t>INTRANET/PLATAFORMA CENTRO</a:t>
          </a:r>
          <a:endParaRPr lang="es-ES" sz="1400" kern="1200" dirty="0">
            <a:latin typeface="Segoe Print" pitchFamily="2" charset="0"/>
          </a:endParaRPr>
        </a:p>
      </dsp:txBody>
      <dsp:txXfrm>
        <a:off x="0" y="2102012"/>
        <a:ext cx="3469524" cy="2047066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40BE3F2-763F-4938-BD36-5EF533A6F0B6}">
      <dsp:nvSpPr>
        <dsp:cNvPr id="0" name=""/>
        <dsp:cNvSpPr/>
      </dsp:nvSpPr>
      <dsp:spPr>
        <a:xfrm>
          <a:off x="7531" y="1349074"/>
          <a:ext cx="2251023" cy="24268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latin typeface="Segoe Print" pitchFamily="2" charset="0"/>
            </a:rPr>
            <a:t>Nuevos canales informativos y comunicativos.</a:t>
          </a:r>
          <a:endParaRPr lang="es-ES" sz="1800" b="1" kern="1200" dirty="0">
            <a:latin typeface="Segoe Print" pitchFamily="2" charset="0"/>
          </a:endParaRPr>
        </a:p>
      </dsp:txBody>
      <dsp:txXfrm>
        <a:off x="7531" y="1349074"/>
        <a:ext cx="2251023" cy="2426884"/>
      </dsp:txXfrm>
    </dsp:sp>
    <dsp:sp modelId="{C8052CF9-74C6-4892-BE4A-1FBEE877C99A}">
      <dsp:nvSpPr>
        <dsp:cNvPr id="0" name=""/>
        <dsp:cNvSpPr/>
      </dsp:nvSpPr>
      <dsp:spPr>
        <a:xfrm>
          <a:off x="2483657" y="2283390"/>
          <a:ext cx="477216" cy="558253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400" kern="1200"/>
        </a:p>
      </dsp:txBody>
      <dsp:txXfrm>
        <a:off x="2483657" y="2283390"/>
        <a:ext cx="477216" cy="558253"/>
      </dsp:txXfrm>
    </dsp:sp>
    <dsp:sp modelId="{705276BA-162D-43E4-91D2-8C98332195B6}">
      <dsp:nvSpPr>
        <dsp:cNvPr id="0" name=""/>
        <dsp:cNvSpPr/>
      </dsp:nvSpPr>
      <dsp:spPr>
        <a:xfrm>
          <a:off x="3158964" y="1349074"/>
          <a:ext cx="2251023" cy="2426884"/>
        </a:xfrm>
        <a:prstGeom prst="roundRect">
          <a:avLst>
            <a:gd name="adj" fmla="val 10000"/>
          </a:avLst>
        </a:prstGeom>
        <a:solidFill>
          <a:schemeClr val="accent4">
            <a:hueOff val="-1759972"/>
            <a:satOff val="-18065"/>
            <a:lumOff val="755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latin typeface="Segoe Print" pitchFamily="2" charset="0"/>
            </a:rPr>
            <a:t>Telegestiones: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latin typeface="Segoe Print" pitchFamily="2" charset="0"/>
            </a:rPr>
            <a:t>Consultas, matrículas…</a:t>
          </a:r>
          <a:endParaRPr lang="es-ES" sz="1800" b="1" kern="1200" dirty="0">
            <a:latin typeface="Segoe Print" pitchFamily="2" charset="0"/>
          </a:endParaRPr>
        </a:p>
      </dsp:txBody>
      <dsp:txXfrm>
        <a:off x="3158964" y="1349074"/>
        <a:ext cx="2251023" cy="2426884"/>
      </dsp:txXfrm>
    </dsp:sp>
    <dsp:sp modelId="{0DF56D94-DB9F-4957-9A3C-D9ACAB8717F2}">
      <dsp:nvSpPr>
        <dsp:cNvPr id="0" name=""/>
        <dsp:cNvSpPr/>
      </dsp:nvSpPr>
      <dsp:spPr>
        <a:xfrm>
          <a:off x="5635090" y="2283390"/>
          <a:ext cx="477216" cy="558253"/>
        </a:xfrm>
        <a:prstGeom prst="rightArrow">
          <a:avLst>
            <a:gd name="adj1" fmla="val 60000"/>
            <a:gd name="adj2" fmla="val 50000"/>
          </a:avLst>
        </a:prstGeom>
        <a:solidFill>
          <a:srgbClr val="E703C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400" kern="1200"/>
        </a:p>
      </dsp:txBody>
      <dsp:txXfrm>
        <a:off x="5635090" y="2283390"/>
        <a:ext cx="477216" cy="558253"/>
      </dsp:txXfrm>
    </dsp:sp>
    <dsp:sp modelId="{76A8607F-2765-4F68-9358-D351DE95D01D}">
      <dsp:nvSpPr>
        <dsp:cNvPr id="0" name=""/>
        <dsp:cNvSpPr/>
      </dsp:nvSpPr>
      <dsp:spPr>
        <a:xfrm>
          <a:off x="6310397" y="1349074"/>
          <a:ext cx="2251023" cy="2426884"/>
        </a:xfrm>
        <a:prstGeom prst="roundRect">
          <a:avLst>
            <a:gd name="adj" fmla="val 10000"/>
          </a:avLst>
        </a:prstGeom>
        <a:solidFill>
          <a:schemeClr val="accent4">
            <a:hueOff val="-3519944"/>
            <a:satOff val="-36129"/>
            <a:lumOff val="150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Nuevas normativas: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Gestión en el ciberespacio, reconocimiento de la dedicación del personal y nuevas funciones que deben desarrollar.</a:t>
          </a:r>
          <a:endParaRPr lang="es-ES" sz="1800" kern="1200" dirty="0"/>
        </a:p>
      </dsp:txBody>
      <dsp:txXfrm>
        <a:off x="6310397" y="1349074"/>
        <a:ext cx="2251023" cy="2426884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40BE3F2-763F-4938-BD36-5EF533A6F0B6}">
      <dsp:nvSpPr>
        <dsp:cNvPr id="0" name=""/>
        <dsp:cNvSpPr/>
      </dsp:nvSpPr>
      <dsp:spPr>
        <a:xfrm>
          <a:off x="7531" y="695778"/>
          <a:ext cx="2251023" cy="26724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kern="1200" dirty="0" smtClean="0">
              <a:latin typeface="Segoe Print" pitchFamily="2" charset="0"/>
            </a:rPr>
            <a:t>Gestión automatizada de los centros, descentralizada y coordinada.</a:t>
          </a:r>
          <a:endParaRPr lang="es-ES" sz="1500" kern="1200" dirty="0"/>
        </a:p>
      </dsp:txBody>
      <dsp:txXfrm>
        <a:off x="7531" y="695778"/>
        <a:ext cx="2251023" cy="2672442"/>
      </dsp:txXfrm>
    </dsp:sp>
    <dsp:sp modelId="{C8052CF9-74C6-4892-BE4A-1FBEE877C99A}">
      <dsp:nvSpPr>
        <dsp:cNvPr id="0" name=""/>
        <dsp:cNvSpPr/>
      </dsp:nvSpPr>
      <dsp:spPr>
        <a:xfrm>
          <a:off x="2483657" y="1752873"/>
          <a:ext cx="477216" cy="558253"/>
        </a:xfrm>
        <a:prstGeom prst="rightArrow">
          <a:avLst>
            <a:gd name="adj1" fmla="val 60000"/>
            <a:gd name="adj2" fmla="val 50000"/>
          </a:avLst>
        </a:prstGeom>
        <a:solidFill>
          <a:srgbClr val="FF33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2483657" y="1752873"/>
        <a:ext cx="477216" cy="558253"/>
      </dsp:txXfrm>
    </dsp:sp>
    <dsp:sp modelId="{705276BA-162D-43E4-91D2-8C98332195B6}">
      <dsp:nvSpPr>
        <dsp:cNvPr id="0" name=""/>
        <dsp:cNvSpPr/>
      </dsp:nvSpPr>
      <dsp:spPr>
        <a:xfrm>
          <a:off x="3158964" y="628627"/>
          <a:ext cx="2251023" cy="2806744"/>
        </a:xfrm>
        <a:prstGeom prst="roundRect">
          <a:avLst>
            <a:gd name="adj" fmla="val 10000"/>
          </a:avLst>
        </a:prstGeom>
        <a:solidFill>
          <a:schemeClr val="accent4">
            <a:hueOff val="-1759972"/>
            <a:satOff val="-18065"/>
            <a:lumOff val="755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kern="1200" dirty="0" smtClean="0">
              <a:latin typeface="Segoe Print" pitchFamily="2" charset="0"/>
            </a:rPr>
            <a:t>Cambios en las metodologías de trabajo.</a:t>
          </a:r>
          <a:endParaRPr lang="es-ES" sz="1500" b="1" kern="1200" dirty="0">
            <a:latin typeface="Segoe Print" pitchFamily="2" charset="0"/>
          </a:endParaRPr>
        </a:p>
      </dsp:txBody>
      <dsp:txXfrm>
        <a:off x="3158964" y="628627"/>
        <a:ext cx="2251023" cy="2806744"/>
      </dsp:txXfrm>
    </dsp:sp>
    <dsp:sp modelId="{0DF56D94-DB9F-4957-9A3C-D9ACAB8717F2}">
      <dsp:nvSpPr>
        <dsp:cNvPr id="0" name=""/>
        <dsp:cNvSpPr/>
      </dsp:nvSpPr>
      <dsp:spPr>
        <a:xfrm>
          <a:off x="5635090" y="1752873"/>
          <a:ext cx="477216" cy="558253"/>
        </a:xfrm>
        <a:prstGeom prst="rightArrow">
          <a:avLst>
            <a:gd name="adj1" fmla="val 60000"/>
            <a:gd name="adj2" fmla="val 50000"/>
          </a:avLst>
        </a:prstGeom>
        <a:solidFill>
          <a:srgbClr val="3366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5635090" y="1752873"/>
        <a:ext cx="477216" cy="558253"/>
      </dsp:txXfrm>
    </dsp:sp>
    <dsp:sp modelId="{76A8607F-2765-4F68-9358-D351DE95D01D}">
      <dsp:nvSpPr>
        <dsp:cNvPr id="0" name=""/>
        <dsp:cNvSpPr/>
      </dsp:nvSpPr>
      <dsp:spPr>
        <a:xfrm>
          <a:off x="6310397" y="628627"/>
          <a:ext cx="2251023" cy="2806744"/>
        </a:xfrm>
        <a:prstGeom prst="roundRect">
          <a:avLst>
            <a:gd name="adj" fmla="val 10000"/>
          </a:avLst>
        </a:prstGeom>
        <a:solidFill>
          <a:schemeClr val="accent4">
            <a:hueOff val="-3519944"/>
            <a:satOff val="-36129"/>
            <a:lumOff val="150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kern="1200" dirty="0" smtClean="0">
              <a:latin typeface="Segoe Print" pitchFamily="2" charset="0"/>
            </a:rPr>
            <a:t>Nuevas estructuras organizativas: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kern="1200" dirty="0" smtClean="0">
              <a:latin typeface="Segoe Print" pitchFamily="2" charset="0"/>
            </a:rPr>
            <a:t>Webs institucionales, servicios de apoyo al profesorado en la docencia y desarrollo de materiales.</a:t>
          </a:r>
          <a:endParaRPr lang="es-ES" sz="1500" b="1" kern="1200" dirty="0">
            <a:latin typeface="Segoe Print" pitchFamily="2" charset="0"/>
          </a:endParaRPr>
        </a:p>
      </dsp:txBody>
      <dsp:txXfrm>
        <a:off x="6310397" y="628627"/>
        <a:ext cx="2251023" cy="280674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34F1BD-BA29-44E2-8843-45242ACF37AF}">
      <dsp:nvSpPr>
        <dsp:cNvPr id="0" name=""/>
        <dsp:cNvSpPr/>
      </dsp:nvSpPr>
      <dsp:spPr>
        <a:xfrm>
          <a:off x="2851696" y="2892980"/>
          <a:ext cx="2361502" cy="236150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b="1" kern="1200" dirty="0" smtClean="0">
              <a:latin typeface="Segoe Print" pitchFamily="2" charset="0"/>
            </a:rPr>
            <a:t>LA NUEVA ERA DEL INTERNET</a:t>
          </a:r>
          <a:endParaRPr lang="es-ES" sz="2300" b="1" kern="1200" dirty="0">
            <a:latin typeface="Segoe Print" pitchFamily="2" charset="0"/>
          </a:endParaRPr>
        </a:p>
      </dsp:txBody>
      <dsp:txXfrm>
        <a:off x="2851696" y="2892980"/>
        <a:ext cx="2361502" cy="2361502"/>
      </dsp:txXfrm>
    </dsp:sp>
    <dsp:sp modelId="{68E762EE-0D09-4942-9408-76BCD1865643}">
      <dsp:nvSpPr>
        <dsp:cNvPr id="0" name=""/>
        <dsp:cNvSpPr/>
      </dsp:nvSpPr>
      <dsp:spPr>
        <a:xfrm rot="12900000">
          <a:off x="1261900" y="2456807"/>
          <a:ext cx="1883864" cy="67302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732D0B-E77B-4352-BEFD-DF252F34B302}">
      <dsp:nvSpPr>
        <dsp:cNvPr id="0" name=""/>
        <dsp:cNvSpPr/>
      </dsp:nvSpPr>
      <dsp:spPr>
        <a:xfrm>
          <a:off x="310533" y="1355680"/>
          <a:ext cx="2243427" cy="17947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latin typeface="Segoe Print" pitchFamily="2" charset="0"/>
            </a:rPr>
            <a:t>En cualquier momento</a:t>
          </a:r>
          <a:endParaRPr lang="es-ES" sz="2400" kern="1200" dirty="0">
            <a:latin typeface="Segoe Print" pitchFamily="2" charset="0"/>
          </a:endParaRPr>
        </a:p>
      </dsp:txBody>
      <dsp:txXfrm>
        <a:off x="310533" y="1355680"/>
        <a:ext cx="2243427" cy="1794741"/>
      </dsp:txXfrm>
    </dsp:sp>
    <dsp:sp modelId="{84A7031A-B557-4AE5-9D76-6144D671E5AA}">
      <dsp:nvSpPr>
        <dsp:cNvPr id="0" name=""/>
        <dsp:cNvSpPr/>
      </dsp:nvSpPr>
      <dsp:spPr>
        <a:xfrm rot="16200000">
          <a:off x="3090515" y="1504890"/>
          <a:ext cx="1883864" cy="67302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F96596-40D1-40ED-B827-5EF16AE1C813}">
      <dsp:nvSpPr>
        <dsp:cNvPr id="0" name=""/>
        <dsp:cNvSpPr/>
      </dsp:nvSpPr>
      <dsp:spPr>
        <a:xfrm>
          <a:off x="2910734" y="2101"/>
          <a:ext cx="2243427" cy="17947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latin typeface="Segoe Print" pitchFamily="2" charset="0"/>
            </a:rPr>
            <a:t>Elemento más importante de las TICS</a:t>
          </a:r>
          <a:endParaRPr lang="es-ES" sz="2200" kern="1200" dirty="0">
            <a:latin typeface="Segoe Print" pitchFamily="2" charset="0"/>
          </a:endParaRPr>
        </a:p>
      </dsp:txBody>
      <dsp:txXfrm>
        <a:off x="2910734" y="2101"/>
        <a:ext cx="2243427" cy="1794741"/>
      </dsp:txXfrm>
    </dsp:sp>
    <dsp:sp modelId="{576E29B9-3B31-4E66-8FE3-6343FEB35738}">
      <dsp:nvSpPr>
        <dsp:cNvPr id="0" name=""/>
        <dsp:cNvSpPr/>
      </dsp:nvSpPr>
      <dsp:spPr>
        <a:xfrm rot="19500000">
          <a:off x="4919130" y="2456807"/>
          <a:ext cx="1883864" cy="67302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354083-5F4E-4F9E-BFB2-CAB7F8FCAE2B}">
      <dsp:nvSpPr>
        <dsp:cNvPr id="0" name=""/>
        <dsp:cNvSpPr/>
      </dsp:nvSpPr>
      <dsp:spPr>
        <a:xfrm>
          <a:off x="5510935" y="1355680"/>
          <a:ext cx="2243427" cy="17947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latin typeface="Segoe Print" pitchFamily="2" charset="0"/>
            </a:rPr>
            <a:t>En cualquier lugar</a:t>
          </a:r>
          <a:endParaRPr lang="es-ES" sz="2200" kern="1200" dirty="0">
            <a:latin typeface="Segoe Print" pitchFamily="2" charset="0"/>
          </a:endParaRPr>
        </a:p>
      </dsp:txBody>
      <dsp:txXfrm>
        <a:off x="5510935" y="1355680"/>
        <a:ext cx="2243427" cy="179474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FDF9AA-6B49-4A84-9D15-174E3A5E9279}">
      <dsp:nvSpPr>
        <dsp:cNvPr id="0" name=""/>
        <dsp:cNvSpPr/>
      </dsp:nvSpPr>
      <dsp:spPr>
        <a:xfrm>
          <a:off x="5040568" y="3672408"/>
          <a:ext cx="3356026" cy="17281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>
              <a:latin typeface="Segoe Print" pitchFamily="2" charset="0"/>
            </a:rPr>
            <a:t>Plataforma de cooperación internacional</a:t>
          </a:r>
          <a:endParaRPr lang="es-ES" sz="1500" kern="1200" dirty="0">
            <a:latin typeface="Segoe Print" pitchFamily="2" charset="0"/>
          </a:endParaRPr>
        </a:p>
      </dsp:txBody>
      <dsp:txXfrm>
        <a:off x="6047376" y="4104456"/>
        <a:ext cx="2349218" cy="1296144"/>
      </dsp:txXfrm>
    </dsp:sp>
    <dsp:sp modelId="{F808C0C9-70F7-424F-BE76-A9CA49FD3FA0}">
      <dsp:nvSpPr>
        <dsp:cNvPr id="0" name=""/>
        <dsp:cNvSpPr/>
      </dsp:nvSpPr>
      <dsp:spPr>
        <a:xfrm>
          <a:off x="7" y="3672408"/>
          <a:ext cx="3433876" cy="17281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>
              <a:latin typeface="Segoe Print" pitchFamily="2" charset="0"/>
            </a:rPr>
            <a:t>Plataforma privilegiada para una educación contínua</a:t>
          </a:r>
          <a:endParaRPr lang="es-ES" sz="1500" kern="1200" dirty="0">
            <a:latin typeface="Segoe Print" pitchFamily="2" charset="0"/>
          </a:endParaRPr>
        </a:p>
      </dsp:txBody>
      <dsp:txXfrm>
        <a:off x="7" y="4104456"/>
        <a:ext cx="2403713" cy="1296144"/>
      </dsp:txXfrm>
    </dsp:sp>
    <dsp:sp modelId="{33C52B0F-F2A0-494F-B6FF-F2DECC699284}">
      <dsp:nvSpPr>
        <dsp:cNvPr id="0" name=""/>
        <dsp:cNvSpPr/>
      </dsp:nvSpPr>
      <dsp:spPr>
        <a:xfrm>
          <a:off x="4968561" y="0"/>
          <a:ext cx="3441986" cy="17281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>
              <a:latin typeface="Segoe Print" pitchFamily="2" charset="0"/>
            </a:rPr>
            <a:t>Afirmar y preservar la identidad cultural e histórica del contexto</a:t>
          </a:r>
          <a:endParaRPr lang="es-ES" sz="1500" kern="1200" dirty="0">
            <a:latin typeface="Segoe Print" pitchFamily="2" charset="0"/>
          </a:endParaRPr>
        </a:p>
      </dsp:txBody>
      <dsp:txXfrm>
        <a:off x="6001157" y="0"/>
        <a:ext cx="2409390" cy="1296144"/>
      </dsp:txXfrm>
    </dsp:sp>
    <dsp:sp modelId="{8FD83D74-2016-493A-BB2C-4D55D8721B15}">
      <dsp:nvSpPr>
        <dsp:cNvPr id="0" name=""/>
        <dsp:cNvSpPr/>
      </dsp:nvSpPr>
      <dsp:spPr>
        <a:xfrm>
          <a:off x="7" y="0"/>
          <a:ext cx="3317769" cy="17281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latin typeface="Segoe Print" pitchFamily="2" charset="0"/>
            </a:rPr>
            <a:t>Ofrecer ejemplaridad ético-social</a:t>
          </a:r>
          <a:endParaRPr lang="es-ES" sz="1600" kern="1200" dirty="0">
            <a:latin typeface="Segoe Print" pitchFamily="2" charset="0"/>
          </a:endParaRPr>
        </a:p>
      </dsp:txBody>
      <dsp:txXfrm>
        <a:off x="7" y="0"/>
        <a:ext cx="2322438" cy="1296144"/>
      </dsp:txXfrm>
    </dsp:sp>
    <dsp:sp modelId="{BA359239-32DC-40B5-BF3C-ABF9DC24B79D}">
      <dsp:nvSpPr>
        <dsp:cNvPr id="0" name=""/>
        <dsp:cNvSpPr/>
      </dsp:nvSpPr>
      <dsp:spPr>
        <a:xfrm>
          <a:off x="1656193" y="432053"/>
          <a:ext cx="2522075" cy="209002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Segoe Print" pitchFamily="2" charset="0"/>
            </a:rPr>
            <a:t>Impartir los niveles superiores de enseñanza</a:t>
          </a:r>
          <a:endParaRPr lang="es-ES" sz="1600" kern="1200" dirty="0">
            <a:latin typeface="Segoe Print" pitchFamily="2" charset="0"/>
          </a:endParaRPr>
        </a:p>
      </dsp:txBody>
      <dsp:txXfrm>
        <a:off x="1656193" y="432053"/>
        <a:ext cx="2522075" cy="2090021"/>
      </dsp:txXfrm>
    </dsp:sp>
    <dsp:sp modelId="{C7863BDC-5101-4D38-B2A5-24F5F0F3266D}">
      <dsp:nvSpPr>
        <dsp:cNvPr id="0" name=""/>
        <dsp:cNvSpPr/>
      </dsp:nvSpPr>
      <dsp:spPr>
        <a:xfrm rot="5400000">
          <a:off x="4392493" y="216026"/>
          <a:ext cx="2090021" cy="252207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Segoe Print" pitchFamily="2" charset="0"/>
            </a:rPr>
            <a:t>Formar personas cultas</a:t>
          </a:r>
          <a:endParaRPr lang="es-ES" sz="1600" kern="1200" dirty="0">
            <a:latin typeface="Segoe Print" pitchFamily="2" charset="0"/>
          </a:endParaRPr>
        </a:p>
      </dsp:txBody>
      <dsp:txXfrm rot="5400000">
        <a:off x="4392493" y="216026"/>
        <a:ext cx="2090021" cy="2522075"/>
      </dsp:txXfrm>
    </dsp:sp>
    <dsp:sp modelId="{D2A0F572-D593-4C0E-84F1-9EEB9F87B905}">
      <dsp:nvSpPr>
        <dsp:cNvPr id="0" name=""/>
        <dsp:cNvSpPr/>
      </dsp:nvSpPr>
      <dsp:spPr>
        <a:xfrm rot="10800000">
          <a:off x="4176466" y="2864003"/>
          <a:ext cx="2522075" cy="209002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Segoe Print" pitchFamily="2" charset="0"/>
            </a:rPr>
            <a:t>Desarrollar investigación científica</a:t>
          </a:r>
          <a:endParaRPr lang="es-ES" sz="1800" kern="1200" dirty="0">
            <a:latin typeface="Segoe Print" pitchFamily="2" charset="0"/>
          </a:endParaRPr>
        </a:p>
      </dsp:txBody>
      <dsp:txXfrm rot="10800000">
        <a:off x="4176466" y="2864003"/>
        <a:ext cx="2522075" cy="2090021"/>
      </dsp:txXfrm>
    </dsp:sp>
    <dsp:sp modelId="{195D6890-ABD9-491A-9A33-FF59E473C2A2}">
      <dsp:nvSpPr>
        <dsp:cNvPr id="0" name=""/>
        <dsp:cNvSpPr/>
      </dsp:nvSpPr>
      <dsp:spPr>
        <a:xfrm rot="16200000">
          <a:off x="1834383" y="2626474"/>
          <a:ext cx="2126034" cy="255811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300" kern="1200" dirty="0" smtClean="0">
            <a:latin typeface="Segoe Print" pitchFamily="2" charset="0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Segoe Print" pitchFamily="2" charset="0"/>
            </a:rPr>
            <a:t>Contribuir al desarrollo económico y social</a:t>
          </a:r>
          <a:endParaRPr lang="es-ES" sz="1800" kern="1200" dirty="0">
            <a:latin typeface="Segoe Print" pitchFamily="2" charset="0"/>
          </a:endParaRPr>
        </a:p>
      </dsp:txBody>
      <dsp:txXfrm rot="16200000">
        <a:off x="1834383" y="2626474"/>
        <a:ext cx="2126034" cy="2558111"/>
      </dsp:txXfrm>
    </dsp:sp>
    <dsp:sp modelId="{21FE6DB5-D705-45F4-87FD-70D09E6739C3}">
      <dsp:nvSpPr>
        <dsp:cNvPr id="0" name=""/>
        <dsp:cNvSpPr/>
      </dsp:nvSpPr>
      <dsp:spPr>
        <a:xfrm>
          <a:off x="3808773" y="2106234"/>
          <a:ext cx="807389" cy="91810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722BA5-B6F8-4524-B5D8-F5532CE546E1}">
      <dsp:nvSpPr>
        <dsp:cNvPr id="0" name=""/>
        <dsp:cNvSpPr/>
      </dsp:nvSpPr>
      <dsp:spPr>
        <a:xfrm rot="10800000">
          <a:off x="3808773" y="2430268"/>
          <a:ext cx="807389" cy="810092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B7F72B-DFB6-40CD-9E38-BC34984A64E9}">
      <dsp:nvSpPr>
        <dsp:cNvPr id="0" name=""/>
        <dsp:cNvSpPr/>
      </dsp:nvSpPr>
      <dsp:spPr>
        <a:xfrm>
          <a:off x="0" y="3221800"/>
          <a:ext cx="8208912" cy="1057466"/>
        </a:xfrm>
        <a:prstGeom prst="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bg2">
                  <a:lumMod val="90000"/>
                </a:schemeClr>
              </a:solidFill>
              <a:latin typeface="Segoe Print" pitchFamily="2" charset="0"/>
            </a:rPr>
            <a:t>Gestiones administrativas: Consultas, trámites</a:t>
          </a:r>
          <a:endParaRPr lang="es-ES" sz="1800" b="1" kern="1200" dirty="0">
            <a:solidFill>
              <a:schemeClr val="bg2">
                <a:lumMod val="90000"/>
              </a:schemeClr>
            </a:solidFill>
            <a:latin typeface="Segoe Print" pitchFamily="2" charset="0"/>
          </a:endParaRPr>
        </a:p>
      </dsp:txBody>
      <dsp:txXfrm>
        <a:off x="0" y="3221800"/>
        <a:ext cx="8208912" cy="571032"/>
      </dsp:txXfrm>
    </dsp:sp>
    <dsp:sp modelId="{DBCF5E14-7FA4-4AB7-A6E7-8009CDDE7CFC}">
      <dsp:nvSpPr>
        <dsp:cNvPr id="0" name=""/>
        <dsp:cNvSpPr/>
      </dsp:nvSpPr>
      <dsp:spPr>
        <a:xfrm>
          <a:off x="0" y="3771683"/>
          <a:ext cx="4104456" cy="486434"/>
        </a:xfrm>
        <a:prstGeom prst="rect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>
              <a:latin typeface="Segoe Print" pitchFamily="2" charset="0"/>
            </a:rPr>
            <a:t>Impartición de asignaturas on-line</a:t>
          </a:r>
          <a:endParaRPr lang="es-ES" sz="1700" kern="1200" dirty="0">
            <a:latin typeface="Segoe Print" pitchFamily="2" charset="0"/>
          </a:endParaRPr>
        </a:p>
      </dsp:txBody>
      <dsp:txXfrm>
        <a:off x="0" y="3771683"/>
        <a:ext cx="4104456" cy="486434"/>
      </dsp:txXfrm>
    </dsp:sp>
    <dsp:sp modelId="{6B6A69E5-0D42-4ABE-A296-FF35DCBBDDEF}">
      <dsp:nvSpPr>
        <dsp:cNvPr id="0" name=""/>
        <dsp:cNvSpPr/>
      </dsp:nvSpPr>
      <dsp:spPr>
        <a:xfrm>
          <a:off x="4104456" y="3771683"/>
          <a:ext cx="4104456" cy="486434"/>
        </a:xfrm>
        <a:prstGeom prst="rect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>
              <a:latin typeface="Segoe Print" pitchFamily="2" charset="0"/>
            </a:rPr>
            <a:t>Servicios de video conferencia</a:t>
          </a:r>
          <a:endParaRPr lang="es-ES" sz="1700" kern="1200" dirty="0">
            <a:latin typeface="Segoe Print" pitchFamily="2" charset="0"/>
          </a:endParaRPr>
        </a:p>
      </dsp:txBody>
      <dsp:txXfrm>
        <a:off x="4104456" y="3771683"/>
        <a:ext cx="4104456" cy="486434"/>
      </dsp:txXfrm>
    </dsp:sp>
    <dsp:sp modelId="{FB65F07E-9FDA-45BB-9F90-260688551758}">
      <dsp:nvSpPr>
        <dsp:cNvPr id="0" name=""/>
        <dsp:cNvSpPr/>
      </dsp:nvSpPr>
      <dsp:spPr>
        <a:xfrm rot="10800000">
          <a:off x="0" y="1611278"/>
          <a:ext cx="8208912" cy="1626384"/>
        </a:xfrm>
        <a:prstGeom prst="upArrowCallout">
          <a:avLst/>
        </a:prstGeom>
        <a:solidFill>
          <a:schemeClr val="accent2">
            <a:shade val="50000"/>
            <a:hueOff val="477224"/>
            <a:satOff val="-28480"/>
            <a:lumOff val="3601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bg2">
                  <a:lumMod val="10000"/>
                </a:schemeClr>
              </a:solidFill>
              <a:latin typeface="Segoe Print" pitchFamily="2" charset="0"/>
            </a:rPr>
            <a:t>Servicio de correo electrónico: Tutorías</a:t>
          </a:r>
          <a:endParaRPr lang="es-ES" sz="1800" b="1" kern="1200" dirty="0">
            <a:solidFill>
              <a:schemeClr val="bg2">
                <a:lumMod val="10000"/>
              </a:schemeClr>
            </a:solidFill>
            <a:latin typeface="Segoe Print" pitchFamily="2" charset="0"/>
          </a:endParaRPr>
        </a:p>
      </dsp:txBody>
      <dsp:txXfrm>
        <a:off x="0" y="1611278"/>
        <a:ext cx="8208912" cy="570860"/>
      </dsp:txXfrm>
    </dsp:sp>
    <dsp:sp modelId="{7CDE3C50-A568-4515-93DE-533D170E5E96}">
      <dsp:nvSpPr>
        <dsp:cNvPr id="0" name=""/>
        <dsp:cNvSpPr/>
      </dsp:nvSpPr>
      <dsp:spPr>
        <a:xfrm>
          <a:off x="0" y="2042253"/>
          <a:ext cx="4104456" cy="766060"/>
        </a:xfrm>
        <a:prstGeom prst="rect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Segoe Print" pitchFamily="2" charset="0"/>
            </a:rPr>
            <a:t>Agenda, tablón, anuncios: (</a:t>
          </a:r>
          <a:r>
            <a:rPr lang="es-ES" sz="1600" kern="1200" dirty="0" smtClean="0">
              <a:latin typeface="Segoe Print" pitchFamily="2" charset="0"/>
            </a:rPr>
            <a:t>Asignaturas, Estudiantes)</a:t>
          </a:r>
          <a:endParaRPr lang="es-ES" sz="1600" kern="1200" dirty="0">
            <a:latin typeface="Segoe Print" pitchFamily="2" charset="0"/>
          </a:endParaRPr>
        </a:p>
      </dsp:txBody>
      <dsp:txXfrm>
        <a:off x="0" y="2042253"/>
        <a:ext cx="4104456" cy="766060"/>
      </dsp:txXfrm>
    </dsp:sp>
    <dsp:sp modelId="{60B3FA18-DED1-4FBE-9E49-4C0150C3EB66}">
      <dsp:nvSpPr>
        <dsp:cNvPr id="0" name=""/>
        <dsp:cNvSpPr/>
      </dsp:nvSpPr>
      <dsp:spPr>
        <a:xfrm>
          <a:off x="4104456" y="2042253"/>
          <a:ext cx="4104456" cy="766060"/>
        </a:xfrm>
        <a:prstGeom prst="rect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400" kern="1200" dirty="0" smtClean="0">
              <a:latin typeface="Segoe Print" pitchFamily="2" charset="0"/>
            </a:rPr>
            <a:t>Foros: Listas, news, chats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400" kern="1200" dirty="0" smtClean="0">
              <a:latin typeface="Segoe Print" pitchFamily="2" charset="0"/>
            </a:rPr>
            <a:t>Espacios de trabajo personal y colaborativo</a:t>
          </a:r>
          <a:endParaRPr lang="es-ES" sz="1400" kern="1200" dirty="0">
            <a:latin typeface="Segoe Print" pitchFamily="2" charset="0"/>
          </a:endParaRPr>
        </a:p>
      </dsp:txBody>
      <dsp:txXfrm>
        <a:off x="4104456" y="2042253"/>
        <a:ext cx="4104456" cy="766060"/>
      </dsp:txXfrm>
    </dsp:sp>
    <dsp:sp modelId="{4C745BEF-E39B-45C1-AD5B-D455143DE7DC}">
      <dsp:nvSpPr>
        <dsp:cNvPr id="0" name=""/>
        <dsp:cNvSpPr/>
      </dsp:nvSpPr>
      <dsp:spPr>
        <a:xfrm rot="10800000">
          <a:off x="0" y="756"/>
          <a:ext cx="8208912" cy="1626384"/>
        </a:xfrm>
        <a:prstGeom prst="upArrowCallout">
          <a:avLst/>
        </a:prstGeom>
        <a:solidFill>
          <a:schemeClr val="accent2">
            <a:shade val="50000"/>
            <a:hueOff val="477224"/>
            <a:satOff val="-28480"/>
            <a:lumOff val="3601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bg2">
                  <a:lumMod val="10000"/>
                </a:schemeClr>
              </a:solidFill>
              <a:latin typeface="Segoe Print" pitchFamily="2" charset="0"/>
            </a:rPr>
            <a:t>Plan docente</a:t>
          </a:r>
          <a:endParaRPr lang="es-ES" sz="1800" b="1" kern="1200" dirty="0">
            <a:solidFill>
              <a:schemeClr val="bg2">
                <a:lumMod val="10000"/>
              </a:schemeClr>
            </a:solidFill>
            <a:latin typeface="Segoe Print" pitchFamily="2" charset="0"/>
          </a:endParaRPr>
        </a:p>
      </dsp:txBody>
      <dsp:txXfrm>
        <a:off x="0" y="756"/>
        <a:ext cx="8208912" cy="570860"/>
      </dsp:txXfrm>
    </dsp:sp>
    <dsp:sp modelId="{B9C18843-CCB9-4478-90AE-375034483E40}">
      <dsp:nvSpPr>
        <dsp:cNvPr id="0" name=""/>
        <dsp:cNvSpPr/>
      </dsp:nvSpPr>
      <dsp:spPr>
        <a:xfrm>
          <a:off x="0" y="571617"/>
          <a:ext cx="4104456" cy="486288"/>
        </a:xfrm>
        <a:prstGeom prst="rect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Segoe Print" pitchFamily="2" charset="0"/>
            </a:rPr>
            <a:t>Apuntes, enlaces, actividades, </a:t>
          </a:r>
          <a:endParaRPr lang="es-ES" sz="1600" kern="1200" dirty="0" smtClean="0">
            <a:latin typeface="Segoe Print" pitchFamily="2" charset="0"/>
          </a:endParaRPr>
        </a:p>
      </dsp:txBody>
      <dsp:txXfrm>
        <a:off x="0" y="571617"/>
        <a:ext cx="4104456" cy="486288"/>
      </dsp:txXfrm>
    </dsp:sp>
    <dsp:sp modelId="{48F9BD34-FBA3-4857-8BE5-10D31BDEA230}">
      <dsp:nvSpPr>
        <dsp:cNvPr id="0" name=""/>
        <dsp:cNvSpPr/>
      </dsp:nvSpPr>
      <dsp:spPr>
        <a:xfrm>
          <a:off x="4104456" y="571617"/>
          <a:ext cx="4104456" cy="486288"/>
        </a:xfrm>
        <a:prstGeom prst="rect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Segoe Print" pitchFamily="2" charset="0"/>
            </a:rPr>
            <a:t>guías y otros</a:t>
          </a:r>
          <a:endParaRPr lang="es-ES" sz="1600" kern="1200" dirty="0">
            <a:latin typeface="Segoe Print" pitchFamily="2" charset="0"/>
          </a:endParaRPr>
        </a:p>
      </dsp:txBody>
      <dsp:txXfrm>
        <a:off x="4104456" y="571617"/>
        <a:ext cx="4104456" cy="48628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866FD6-AF2B-4D7E-AB51-1F6C4CD49B45}">
      <dsp:nvSpPr>
        <dsp:cNvPr id="0" name=""/>
        <dsp:cNvSpPr/>
      </dsp:nvSpPr>
      <dsp:spPr>
        <a:xfrm>
          <a:off x="3119" y="1252004"/>
          <a:ext cx="3124589" cy="12216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Segoe Print" pitchFamily="2" charset="0"/>
            </a:rPr>
            <a:t>Enfoque de aprendizajes: Socio-constructivista, crítico-aplicativo </a:t>
          </a:r>
          <a:endParaRPr lang="es-ES" sz="1400" kern="1200" dirty="0">
            <a:latin typeface="Segoe Print" pitchFamily="2" charset="0"/>
          </a:endParaRPr>
        </a:p>
      </dsp:txBody>
      <dsp:txXfrm>
        <a:off x="3119" y="1252004"/>
        <a:ext cx="3124589" cy="1221675"/>
      </dsp:txXfrm>
    </dsp:sp>
    <dsp:sp modelId="{C68D91D6-EB5E-4ABB-B338-AB9396B29FFB}">
      <dsp:nvSpPr>
        <dsp:cNvPr id="0" name=""/>
        <dsp:cNvSpPr/>
      </dsp:nvSpPr>
      <dsp:spPr>
        <a:xfrm>
          <a:off x="2881296" y="1234568"/>
          <a:ext cx="2919796" cy="12565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600" kern="1200" dirty="0" smtClean="0">
              <a:latin typeface="Segoe Print" pitchFamily="2" charset="0"/>
            </a:rPr>
            <a:t>Horarios flexibles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600" kern="1200" dirty="0" smtClean="0">
              <a:latin typeface="Segoe Print" pitchFamily="2" charset="0"/>
            </a:rPr>
            <a:t>(varios entornos)</a:t>
          </a:r>
          <a:endParaRPr lang="es-ES" sz="1400" kern="1200" dirty="0">
            <a:latin typeface="Segoe Print" pitchFamily="2" charset="0"/>
          </a:endParaRPr>
        </a:p>
      </dsp:txBody>
      <dsp:txXfrm>
        <a:off x="2881296" y="1234568"/>
        <a:ext cx="2919796" cy="1256548"/>
      </dsp:txXfrm>
    </dsp:sp>
    <dsp:sp modelId="{562A6FE6-92D5-4D10-A23F-338EB3095FC5}">
      <dsp:nvSpPr>
        <dsp:cNvPr id="0" name=""/>
        <dsp:cNvSpPr/>
      </dsp:nvSpPr>
      <dsp:spPr>
        <a:xfrm>
          <a:off x="5554679" y="1224140"/>
          <a:ext cx="2867137" cy="12565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Segoe Print" pitchFamily="2" charset="0"/>
            </a:rPr>
            <a:t>Alumno Social y activo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Segoe Print" pitchFamily="2" charset="0"/>
            </a:rPr>
            <a:t>(iniciativa)</a:t>
          </a:r>
          <a:endParaRPr lang="es-ES" sz="1600" kern="1200" dirty="0">
            <a:latin typeface="Segoe Print" pitchFamily="2" charset="0"/>
          </a:endParaRPr>
        </a:p>
      </dsp:txBody>
      <dsp:txXfrm>
        <a:off x="5554679" y="1224140"/>
        <a:ext cx="2867137" cy="125654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866FD6-AF2B-4D7E-AB51-1F6C4CD49B45}">
      <dsp:nvSpPr>
        <dsp:cNvPr id="0" name=""/>
        <dsp:cNvSpPr/>
      </dsp:nvSpPr>
      <dsp:spPr>
        <a:xfrm>
          <a:off x="0" y="2455079"/>
          <a:ext cx="2947335" cy="12893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>
              <a:latin typeface="Segoe Print" pitchFamily="2" charset="0"/>
            </a:rPr>
            <a:t>Información y comunicación</a:t>
          </a:r>
          <a:endParaRPr lang="es-ES" sz="1700" kern="1200" dirty="0">
            <a:latin typeface="Segoe Print" pitchFamily="2" charset="0"/>
          </a:endParaRPr>
        </a:p>
      </dsp:txBody>
      <dsp:txXfrm>
        <a:off x="0" y="2455079"/>
        <a:ext cx="2947335" cy="1289337"/>
      </dsp:txXfrm>
    </dsp:sp>
    <dsp:sp modelId="{C68D91D6-EB5E-4ABB-B338-AB9396B29FFB}">
      <dsp:nvSpPr>
        <dsp:cNvPr id="0" name=""/>
        <dsp:cNvSpPr/>
      </dsp:nvSpPr>
      <dsp:spPr>
        <a:xfrm>
          <a:off x="2709837" y="2418001"/>
          <a:ext cx="3022652" cy="13199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>
              <a:latin typeface="Segoe Print" pitchFamily="2" charset="0"/>
            </a:rPr>
            <a:t>Interacciones: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>
              <a:latin typeface="Segoe Print" pitchFamily="2" charset="0"/>
            </a:rPr>
            <a:t>Presencial y ciberespacio</a:t>
          </a:r>
          <a:endParaRPr lang="es-ES" sz="1700" kern="1200" dirty="0">
            <a:latin typeface="Segoe Print" pitchFamily="2" charset="0"/>
          </a:endParaRPr>
        </a:p>
      </dsp:txBody>
      <dsp:txXfrm>
        <a:off x="2709837" y="2418001"/>
        <a:ext cx="3022652" cy="1319989"/>
      </dsp:txXfrm>
    </dsp:sp>
    <dsp:sp modelId="{562A6FE6-92D5-4D10-A23F-338EB3095FC5}">
      <dsp:nvSpPr>
        <dsp:cNvPr id="0" name=""/>
        <dsp:cNvSpPr/>
      </dsp:nvSpPr>
      <dsp:spPr>
        <a:xfrm>
          <a:off x="5457982" y="2377626"/>
          <a:ext cx="3038961" cy="134503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600" kern="1200" dirty="0" smtClean="0">
              <a:latin typeface="Segoe Print" pitchFamily="2" charset="0"/>
            </a:rPr>
            <a:t>Currículo actualizado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600" kern="1200" dirty="0" smtClean="0">
              <a:latin typeface="Segoe Print" pitchFamily="2" charset="0"/>
            </a:rPr>
            <a:t>(Competencias básicas)</a:t>
          </a:r>
          <a:endParaRPr lang="es-ES" sz="1600" kern="1200" dirty="0">
            <a:latin typeface="Segoe Print" pitchFamily="2" charset="0"/>
          </a:endParaRPr>
        </a:p>
      </dsp:txBody>
      <dsp:txXfrm>
        <a:off x="5457982" y="2377626"/>
        <a:ext cx="3038961" cy="1345033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2F552C-F253-40F0-9104-2AB32FDF8E4E}">
      <dsp:nvSpPr>
        <dsp:cNvPr id="0" name=""/>
        <dsp:cNvSpPr/>
      </dsp:nvSpPr>
      <dsp:spPr>
        <a:xfrm>
          <a:off x="1610559" y="0"/>
          <a:ext cx="5514188" cy="223224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DAA25C-7F03-4662-8CC7-C7227276680A}">
      <dsp:nvSpPr>
        <dsp:cNvPr id="0" name=""/>
        <dsp:cNvSpPr/>
      </dsp:nvSpPr>
      <dsp:spPr>
        <a:xfrm>
          <a:off x="6404662" y="432047"/>
          <a:ext cx="264298" cy="2642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5E85B-F475-4519-846C-B3F9FDC566BC}">
      <dsp:nvSpPr>
        <dsp:cNvPr id="0" name=""/>
        <dsp:cNvSpPr/>
      </dsp:nvSpPr>
      <dsp:spPr>
        <a:xfrm>
          <a:off x="-1" y="648076"/>
          <a:ext cx="9083827" cy="940500"/>
        </a:xfrm>
        <a:prstGeom prst="round2Diag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40046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2400" b="1" u="sng" kern="1200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rPr>
            <a:t>COMPETENCIAS TIC PARA DOCENTES – 1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2400" b="1" u="sng" kern="1200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rPr>
            <a:t>TÉCNICAS</a:t>
          </a:r>
          <a:endParaRPr lang="es-ES" sz="2400" b="1" u="sng" kern="1200" dirty="0">
            <a:solidFill>
              <a:schemeClr val="bg2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Print" pitchFamily="2" charset="0"/>
          </a:endParaRPr>
        </a:p>
      </dsp:txBody>
      <dsp:txXfrm>
        <a:off x="-1" y="648076"/>
        <a:ext cx="9083827" cy="94050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C5351F-6BC6-4663-83AF-59F14FA7A8D4}">
      <dsp:nvSpPr>
        <dsp:cNvPr id="0" name=""/>
        <dsp:cNvSpPr/>
      </dsp:nvSpPr>
      <dsp:spPr>
        <a:xfrm>
          <a:off x="642671" y="0"/>
          <a:ext cx="7283609" cy="3343920"/>
        </a:xfrm>
        <a:prstGeom prst="rightArrow">
          <a:avLst/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8304F1-C46C-41B2-9F9D-A84EC6E68F32}">
      <dsp:nvSpPr>
        <dsp:cNvPr id="0" name=""/>
        <dsp:cNvSpPr/>
      </dsp:nvSpPr>
      <dsp:spPr>
        <a:xfrm>
          <a:off x="9204" y="1003176"/>
          <a:ext cx="2758131" cy="133756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latin typeface="Segoe Print" pitchFamily="2" charset="0"/>
            </a:rPr>
            <a:t>Sistema informático: gestión básica, virus…</a:t>
          </a:r>
          <a:endParaRPr lang="es-ES" sz="1600" b="1" kern="1200" dirty="0">
            <a:latin typeface="Segoe Print" pitchFamily="2" charset="0"/>
          </a:endParaRPr>
        </a:p>
      </dsp:txBody>
      <dsp:txXfrm>
        <a:off x="9204" y="1003176"/>
        <a:ext cx="2758131" cy="1337568"/>
      </dsp:txXfrm>
    </dsp:sp>
    <dsp:sp modelId="{D43EC706-1467-4869-85FF-1A86B8236CE0}">
      <dsp:nvSpPr>
        <dsp:cNvPr id="0" name=""/>
        <dsp:cNvSpPr/>
      </dsp:nvSpPr>
      <dsp:spPr>
        <a:xfrm>
          <a:off x="2905410" y="1003176"/>
          <a:ext cx="2758131" cy="1337568"/>
        </a:xfrm>
        <a:prstGeom prst="roundRect">
          <a:avLst/>
        </a:prstGeom>
        <a:solidFill>
          <a:schemeClr val="accent4">
            <a:hueOff val="-1759972"/>
            <a:satOff val="-18065"/>
            <a:lumOff val="755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600" b="1" kern="1200" dirty="0" smtClean="0">
              <a:latin typeface="Segoe Print" pitchFamily="2" charset="0"/>
            </a:rPr>
            <a:t>Procesador de textos: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600" b="1" kern="1200" dirty="0" smtClean="0">
              <a:latin typeface="Segoe Print" pitchFamily="2" charset="0"/>
            </a:rPr>
            <a:t>Edición, correctores…</a:t>
          </a:r>
          <a:endParaRPr lang="es-ES" sz="1600" b="1" kern="1200" dirty="0">
            <a:latin typeface="Segoe Print" pitchFamily="2" charset="0"/>
          </a:endParaRPr>
        </a:p>
      </dsp:txBody>
      <dsp:txXfrm>
        <a:off x="2905410" y="1003176"/>
        <a:ext cx="2758131" cy="1337568"/>
      </dsp:txXfrm>
    </dsp:sp>
    <dsp:sp modelId="{169D9D74-B8F1-4B69-9843-01035B9F976B}">
      <dsp:nvSpPr>
        <dsp:cNvPr id="0" name=""/>
        <dsp:cNvSpPr/>
      </dsp:nvSpPr>
      <dsp:spPr>
        <a:xfrm>
          <a:off x="5801615" y="1003176"/>
          <a:ext cx="2758131" cy="1337568"/>
        </a:xfrm>
        <a:prstGeom prst="roundRect">
          <a:avLst/>
        </a:prstGeom>
        <a:solidFill>
          <a:schemeClr val="accent4">
            <a:hueOff val="-3519944"/>
            <a:satOff val="-36129"/>
            <a:lumOff val="150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latin typeface="Segoe Print" pitchFamily="2" charset="0"/>
            </a:rPr>
            <a:t>Navegación en internet: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latin typeface="Segoe Print" pitchFamily="2" charset="0"/>
            </a:rPr>
            <a:t>Buscar, telegestiones…</a:t>
          </a:r>
          <a:endParaRPr lang="es-ES" sz="1600" b="1" kern="1200" dirty="0">
            <a:latin typeface="Segoe Print" pitchFamily="2" charset="0"/>
          </a:endParaRPr>
        </a:p>
      </dsp:txBody>
      <dsp:txXfrm>
        <a:off x="5801615" y="1003176"/>
        <a:ext cx="2758131" cy="1337568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2F552C-F253-40F0-9104-2AB32FDF8E4E}">
      <dsp:nvSpPr>
        <dsp:cNvPr id="0" name=""/>
        <dsp:cNvSpPr/>
      </dsp:nvSpPr>
      <dsp:spPr>
        <a:xfrm>
          <a:off x="1610559" y="0"/>
          <a:ext cx="5514188" cy="223224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DAA25C-7F03-4662-8CC7-C7227276680A}">
      <dsp:nvSpPr>
        <dsp:cNvPr id="0" name=""/>
        <dsp:cNvSpPr/>
      </dsp:nvSpPr>
      <dsp:spPr>
        <a:xfrm>
          <a:off x="6404662" y="432047"/>
          <a:ext cx="264298" cy="2642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5E85B-F475-4519-846C-B3F9FDC566BC}">
      <dsp:nvSpPr>
        <dsp:cNvPr id="0" name=""/>
        <dsp:cNvSpPr/>
      </dsp:nvSpPr>
      <dsp:spPr>
        <a:xfrm>
          <a:off x="-1" y="648076"/>
          <a:ext cx="9083827" cy="940500"/>
        </a:xfrm>
        <a:prstGeom prst="round2Diag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40046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2400" b="1" u="sng" kern="1200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rPr>
            <a:t>COMPETENCIAS TIC PARA DOCENTES – 2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2400" b="1" u="sng" kern="1200" dirty="0">
            <a:solidFill>
              <a:schemeClr val="bg2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Print" pitchFamily="2" charset="0"/>
          </a:endParaRPr>
        </a:p>
      </dsp:txBody>
      <dsp:txXfrm>
        <a:off x="-1" y="648076"/>
        <a:ext cx="9083827" cy="940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20/07/2010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20/07/2010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20/07/2010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20/07/2010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2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5.xml"/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12" Type="http://schemas.microsoft.com/office/2007/relationships/diagramDrawing" Target="../diagrams/drawing1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4.xml"/><Relationship Id="rId11" Type="http://schemas.openxmlformats.org/officeDocument/2006/relationships/diagramColors" Target="../diagrams/colors15.xml"/><Relationship Id="rId5" Type="http://schemas.openxmlformats.org/officeDocument/2006/relationships/diagramQuickStyle" Target="../diagrams/quickStyle14.xml"/><Relationship Id="rId10" Type="http://schemas.openxmlformats.org/officeDocument/2006/relationships/diagramQuickStyle" Target="../diagrams/quickStyle15.xml"/><Relationship Id="rId4" Type="http://schemas.openxmlformats.org/officeDocument/2006/relationships/diagramLayout" Target="../diagrams/layout14.xml"/><Relationship Id="rId9" Type="http://schemas.openxmlformats.org/officeDocument/2006/relationships/diagramLayout" Target="../diagrams/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http://api.ning.com/files/XZq0O1ZNGXVisCTmuVymsGETybztMWOeTcQGr3qQtnlyCJ1gHp7DluRHxoQh7Fs7R*2uONags*3MTeUh7crXdky9v6o2YQWc/tecnolog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"/>
            <a:ext cx="9144000" cy="687514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611560" y="548680"/>
            <a:ext cx="784887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 smtClean="0">
                <a:solidFill>
                  <a:srgbClr val="FF0000"/>
                </a:solidFill>
                <a:latin typeface="Segoe Print" pitchFamily="2" charset="0"/>
              </a:rPr>
              <a:t>UNIVERSIDAD TECNOLÓGICA OTEIMA</a:t>
            </a:r>
          </a:p>
          <a:p>
            <a:pPr algn="ctr"/>
            <a:r>
              <a:rPr lang="es-ES" sz="3000" b="1" dirty="0" smtClean="0">
                <a:solidFill>
                  <a:srgbClr val="FF0000"/>
                </a:solidFill>
                <a:latin typeface="Segoe Print" pitchFamily="2" charset="0"/>
              </a:rPr>
              <a:t>MAESTRÍA EN DOCENCIA SUPERIOR</a:t>
            </a:r>
          </a:p>
          <a:p>
            <a:pPr algn="ctr"/>
            <a:endParaRPr lang="es-ES" sz="30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algn="ctr"/>
            <a:r>
              <a:rPr lang="es-ES" sz="3000" b="1" dirty="0" smtClean="0">
                <a:solidFill>
                  <a:srgbClr val="FF0000"/>
                </a:solidFill>
                <a:latin typeface="Segoe Print" pitchFamily="2" charset="0"/>
              </a:rPr>
              <a:t>CURSO: TECNOLOGÍA DIDÁCTICA</a:t>
            </a:r>
          </a:p>
          <a:p>
            <a:pPr algn="ctr"/>
            <a:r>
              <a:rPr lang="es-ES" sz="3000" b="1" dirty="0" smtClean="0">
                <a:solidFill>
                  <a:srgbClr val="FF0000"/>
                </a:solidFill>
                <a:latin typeface="Segoe Print" pitchFamily="2" charset="0"/>
              </a:rPr>
              <a:t>MAGÍSTER SANTIAGO QUINTERO</a:t>
            </a:r>
          </a:p>
          <a:p>
            <a:pPr algn="ctr"/>
            <a:endParaRPr lang="es-ES" sz="30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algn="ctr"/>
            <a:r>
              <a:rPr lang="es-ES" sz="3000" b="1" dirty="0" smtClean="0">
                <a:solidFill>
                  <a:srgbClr val="FF0000"/>
                </a:solidFill>
                <a:latin typeface="Segoe Print" pitchFamily="2" charset="0"/>
              </a:rPr>
              <a:t>“IMPACTO DE LAS TIC EN LA ESEÑANZA UNIVERSITARIA”</a:t>
            </a:r>
          </a:p>
          <a:p>
            <a:pPr algn="ctr"/>
            <a:endParaRPr lang="es-ES" sz="30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algn="ctr"/>
            <a:r>
              <a:rPr lang="es-ES" sz="3000" b="1" dirty="0" smtClean="0">
                <a:solidFill>
                  <a:srgbClr val="FF0000"/>
                </a:solidFill>
                <a:latin typeface="Segoe Print" pitchFamily="2" charset="0"/>
              </a:rPr>
              <a:t>REALIZADO POR: </a:t>
            </a:r>
            <a:endParaRPr lang="es-ES" sz="30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algn="ctr"/>
            <a:r>
              <a:rPr lang="es-ES" sz="3000" b="1" dirty="0" smtClean="0">
                <a:solidFill>
                  <a:srgbClr val="FF0000"/>
                </a:solidFill>
                <a:latin typeface="Segoe Print" pitchFamily="2" charset="0"/>
              </a:rPr>
              <a:t>WANDA </a:t>
            </a:r>
            <a:r>
              <a:rPr lang="es-ES" sz="3000" b="1" dirty="0" smtClean="0">
                <a:solidFill>
                  <a:srgbClr val="FF0000"/>
                </a:solidFill>
                <a:latin typeface="Segoe Print" pitchFamily="2" charset="0"/>
              </a:rPr>
              <a:t>E. CASTILLO</a:t>
            </a:r>
          </a:p>
          <a:p>
            <a:pPr algn="ctr"/>
            <a:endParaRPr lang="es-ES" sz="30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algn="ctr"/>
            <a:r>
              <a:rPr lang="es-ES" sz="3000" b="1" dirty="0" smtClean="0">
                <a:solidFill>
                  <a:srgbClr val="FF0000"/>
                </a:solidFill>
                <a:latin typeface="Segoe Print" pitchFamily="2" charset="0"/>
              </a:rPr>
              <a:t>20 DE JULIO DE 2010</a:t>
            </a:r>
            <a:endParaRPr lang="es-ES" sz="3000" b="1" dirty="0">
              <a:solidFill>
                <a:srgbClr val="FF0000"/>
              </a:solidFill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tecnologia_e_informacion.jpg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0" y="2"/>
            <a:ext cx="9143999" cy="6857998"/>
          </a:xfrm>
          <a:prstGeom prst="rect">
            <a:avLst/>
          </a:prstGeom>
          <a:noFill/>
        </p:spPr>
      </p:pic>
      <p:graphicFrame>
        <p:nvGraphicFramePr>
          <p:cNvPr id="4" name="3 Diagrama"/>
          <p:cNvGraphicFramePr/>
          <p:nvPr/>
        </p:nvGraphicFramePr>
        <p:xfrm>
          <a:off x="467544" y="548680"/>
          <a:ext cx="8208912" cy="428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5 Grupo"/>
          <p:cNvGrpSpPr/>
          <p:nvPr/>
        </p:nvGrpSpPr>
        <p:grpSpPr>
          <a:xfrm>
            <a:off x="1763688" y="4869160"/>
            <a:ext cx="5472608" cy="864096"/>
            <a:chOff x="4104456" y="3771683"/>
            <a:chExt cx="4104456" cy="864096"/>
          </a:xfrm>
        </p:grpSpPr>
        <p:sp>
          <p:nvSpPr>
            <p:cNvPr id="7" name="6 Rectángulo"/>
            <p:cNvSpPr/>
            <p:nvPr/>
          </p:nvSpPr>
          <p:spPr>
            <a:xfrm>
              <a:off x="4104456" y="3771683"/>
              <a:ext cx="4104456" cy="86409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2">
                <a:alpha val="90000"/>
                <a:tint val="55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55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5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7 Rectángulo"/>
            <p:cNvSpPr/>
            <p:nvPr/>
          </p:nvSpPr>
          <p:spPr>
            <a:xfrm>
              <a:off x="4104456" y="3771683"/>
              <a:ext cx="4104456" cy="86409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0904" tIns="21590" rIns="120904" bIns="2159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700" kern="1200" dirty="0" smtClean="0">
                <a:latin typeface="Segoe Print" pitchFamily="2" charset="0"/>
              </a:endParaRPr>
            </a:p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700" kern="1200" dirty="0" smtClean="0">
                  <a:latin typeface="Segoe Print" pitchFamily="2" charset="0"/>
                </a:rPr>
                <a:t>Plantillas para crear test de autoevaluación.</a:t>
              </a:r>
            </a:p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700" kern="1200" dirty="0" smtClean="0">
                  <a:latin typeface="Segoe Print" pitchFamily="2" charset="0"/>
                </a:rPr>
                <a:t>(Suelen tener un editor de contenidos)</a:t>
              </a:r>
            </a:p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700" kern="1200" dirty="0">
                <a:latin typeface="Segoe Print" pitchFamily="2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tecnologia_e_informacion.jpg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0" y="2"/>
            <a:ext cx="9143999" cy="685799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251520" y="2348880"/>
            <a:ext cx="8640960" cy="2016224"/>
          </a:xfrm>
          <a:prstGeom prst="rect">
            <a:avLst/>
          </a:prstGeom>
        </p:spPr>
        <p:txBody>
          <a:bodyPr wrap="none">
            <a:prstTxWarp prst="textChevron">
              <a:avLst/>
            </a:prstTxWarp>
            <a:spAutoFit/>
          </a:bodyPr>
          <a:lstStyle/>
          <a:p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Print" pitchFamily="2" charset="0"/>
              </a:rPr>
              <a:t>LAS TIC Y LOS PROCESOS DE ENSEÑANZA - APRENDIZAJE</a:t>
            </a:r>
            <a:endParaRPr lang="es-E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tecnologia_e_informacion.jpg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0" y="2"/>
            <a:ext cx="9143999" cy="6857998"/>
          </a:xfrm>
          <a:prstGeom prst="rect">
            <a:avLst/>
          </a:prstGeom>
          <a:noFill/>
        </p:spPr>
      </p:pic>
      <p:graphicFrame>
        <p:nvGraphicFramePr>
          <p:cNvPr id="6" name="5 Diagrama"/>
          <p:cNvGraphicFramePr/>
          <p:nvPr/>
        </p:nvGraphicFramePr>
        <p:xfrm>
          <a:off x="323528" y="1124744"/>
          <a:ext cx="84249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3" name="12 Diagrama"/>
          <p:cNvGraphicFramePr/>
          <p:nvPr/>
        </p:nvGraphicFramePr>
        <p:xfrm>
          <a:off x="251520" y="-1611560"/>
          <a:ext cx="849694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17" name="16 Grupo"/>
          <p:cNvGrpSpPr/>
          <p:nvPr/>
        </p:nvGrpSpPr>
        <p:grpSpPr>
          <a:xfrm>
            <a:off x="1475656" y="5301208"/>
            <a:ext cx="6264696" cy="870346"/>
            <a:chOff x="1785" y="1596826"/>
            <a:chExt cx="2175867" cy="870346"/>
          </a:xfrm>
        </p:grpSpPr>
        <p:sp>
          <p:nvSpPr>
            <p:cNvPr id="18" name="17 Cheurón"/>
            <p:cNvSpPr/>
            <p:nvPr/>
          </p:nvSpPr>
          <p:spPr>
            <a:xfrm>
              <a:off x="1785" y="1596826"/>
              <a:ext cx="2175867" cy="870346"/>
            </a:xfrm>
            <a:prstGeom prst="chevron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s-ES" sz="2000" dirty="0" smtClean="0">
                <a:latin typeface="Segoe Print" pitchFamily="2" charset="0"/>
              </a:endParaRPr>
            </a:p>
            <a:p>
              <a:pPr algn="ctr"/>
              <a:r>
                <a:rPr lang="es-ES" sz="2000" dirty="0" smtClean="0">
                  <a:solidFill>
                    <a:schemeClr val="tx2">
                      <a:lumMod val="50000"/>
                    </a:schemeClr>
                  </a:solidFill>
                  <a:latin typeface="Segoe Print" pitchFamily="2" charset="0"/>
                </a:rPr>
                <a:t>Evaluación: Inicial, contínua y final</a:t>
              </a:r>
              <a:endParaRPr lang="es-ES" dirty="0">
                <a:solidFill>
                  <a:schemeClr val="tx2">
                    <a:lumMod val="50000"/>
                  </a:schemeClr>
                </a:solidFill>
                <a:latin typeface="Segoe Print" pitchFamily="2" charset="0"/>
              </a:endParaRPr>
            </a:p>
          </p:txBody>
        </p:sp>
        <p:sp>
          <p:nvSpPr>
            <p:cNvPr id="19" name="Cheurón 4"/>
            <p:cNvSpPr/>
            <p:nvPr/>
          </p:nvSpPr>
          <p:spPr>
            <a:xfrm>
              <a:off x="436958" y="1596826"/>
              <a:ext cx="1305521" cy="8703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42672" rIns="42672" bIns="42672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3200" kern="1200"/>
            </a:p>
          </p:txBody>
        </p:sp>
      </p:grpSp>
      <p:grpSp>
        <p:nvGrpSpPr>
          <p:cNvPr id="20" name="19 Grupo"/>
          <p:cNvGrpSpPr/>
          <p:nvPr/>
        </p:nvGrpSpPr>
        <p:grpSpPr>
          <a:xfrm>
            <a:off x="362651" y="3816904"/>
            <a:ext cx="3124589" cy="1221675"/>
            <a:chOff x="3119" y="1252004"/>
            <a:chExt cx="3124589" cy="1221675"/>
          </a:xfrm>
        </p:grpSpPr>
        <p:sp>
          <p:nvSpPr>
            <p:cNvPr id="27" name="26 Cheurón"/>
            <p:cNvSpPr/>
            <p:nvPr/>
          </p:nvSpPr>
          <p:spPr>
            <a:xfrm>
              <a:off x="3119" y="1252004"/>
              <a:ext cx="3124589" cy="1221675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Cheurón 4"/>
            <p:cNvSpPr/>
            <p:nvPr/>
          </p:nvSpPr>
          <p:spPr>
            <a:xfrm>
              <a:off x="613957" y="1252004"/>
              <a:ext cx="1902914" cy="12216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6007" tIns="18669" rIns="18669" bIns="18669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kern="1200" dirty="0" smtClean="0">
                  <a:latin typeface="Segoe Print" pitchFamily="2" charset="0"/>
                </a:rPr>
                <a:t>Medios didácticos.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 smtClean="0">
                  <a:latin typeface="Segoe Print" pitchFamily="2" charset="0"/>
                </a:rPr>
                <a:t>(Uso de las TIC)</a:t>
              </a:r>
              <a:endParaRPr lang="es-ES" sz="1600" kern="1200" dirty="0">
                <a:latin typeface="Segoe Print" pitchFamily="2" charset="0"/>
              </a:endParaRPr>
            </a:p>
          </p:txBody>
        </p:sp>
      </p:grpSp>
      <p:grpSp>
        <p:nvGrpSpPr>
          <p:cNvPr id="21" name="20 Grupo"/>
          <p:cNvGrpSpPr/>
          <p:nvPr/>
        </p:nvGrpSpPr>
        <p:grpSpPr>
          <a:xfrm>
            <a:off x="3240828" y="3799468"/>
            <a:ext cx="2919796" cy="1256548"/>
            <a:chOff x="2881296" y="1234568"/>
            <a:chExt cx="2919796" cy="1256548"/>
          </a:xfrm>
        </p:grpSpPr>
        <p:sp>
          <p:nvSpPr>
            <p:cNvPr id="25" name="24 Cheurón"/>
            <p:cNvSpPr/>
            <p:nvPr/>
          </p:nvSpPr>
          <p:spPr>
            <a:xfrm>
              <a:off x="2881296" y="1234568"/>
              <a:ext cx="2919796" cy="1256548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Cheurón 6"/>
            <p:cNvSpPr/>
            <p:nvPr/>
          </p:nvSpPr>
          <p:spPr>
            <a:xfrm>
              <a:off x="3468142" y="1234568"/>
              <a:ext cx="1752438" cy="12565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008" tIns="21336" rIns="21336" bIns="21336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700" kern="1200" dirty="0" smtClean="0">
                  <a:latin typeface="Segoe Print" pitchFamily="2" charset="0"/>
                </a:rPr>
                <a:t>Profesor-tutor/entorno: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700" dirty="0" smtClean="0">
                  <a:latin typeface="Segoe Print" pitchFamily="2" charset="0"/>
                </a:rPr>
                <a:t>Recursos, guía, motiva</a:t>
              </a:r>
              <a:endParaRPr lang="es-ES" sz="1700" kern="1200" dirty="0">
                <a:latin typeface="Segoe Print" pitchFamily="2" charset="0"/>
              </a:endParaRPr>
            </a:p>
          </p:txBody>
        </p:sp>
      </p:grpSp>
      <p:grpSp>
        <p:nvGrpSpPr>
          <p:cNvPr id="22" name="21 Grupo"/>
          <p:cNvGrpSpPr/>
          <p:nvPr/>
        </p:nvGrpSpPr>
        <p:grpSpPr>
          <a:xfrm>
            <a:off x="5914211" y="3789040"/>
            <a:ext cx="2867137" cy="1256548"/>
            <a:chOff x="5554679" y="1224140"/>
            <a:chExt cx="2867137" cy="1256548"/>
          </a:xfrm>
        </p:grpSpPr>
        <p:sp>
          <p:nvSpPr>
            <p:cNvPr id="23" name="22 Cheurón"/>
            <p:cNvSpPr/>
            <p:nvPr/>
          </p:nvSpPr>
          <p:spPr>
            <a:xfrm>
              <a:off x="5554679" y="1224140"/>
              <a:ext cx="2867137" cy="1256548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Cheurón 8"/>
            <p:cNvSpPr/>
            <p:nvPr/>
          </p:nvSpPr>
          <p:spPr>
            <a:xfrm>
              <a:off x="6156684" y="1224140"/>
              <a:ext cx="2016224" cy="12565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008" tIns="21336" rIns="21336" bIns="21336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kern="1200" dirty="0" smtClean="0">
                  <a:latin typeface="Segoe Print" pitchFamily="2" charset="0"/>
                </a:rPr>
                <a:t>Metodología: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dirty="0" smtClean="0">
                  <a:latin typeface="Segoe Print" pitchFamily="2" charset="0"/>
                </a:rPr>
                <a:t>Personaliza/</a:t>
              </a:r>
              <a:r>
                <a:rPr lang="es-ES" sz="1600" dirty="0" err="1" smtClean="0">
                  <a:latin typeface="Segoe Print" pitchFamily="2" charset="0"/>
                </a:rPr>
                <a:t>diver-sidad</a:t>
              </a:r>
              <a:endParaRPr lang="es-ES" sz="1600" kern="1200" dirty="0">
                <a:latin typeface="Segoe Print" pitchFamily="2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tecnologia_e_informacion.jpg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0" y="2"/>
            <a:ext cx="9143999" cy="685799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251520" y="2348880"/>
            <a:ext cx="8640960" cy="2016224"/>
          </a:xfrm>
          <a:prstGeom prst="rect">
            <a:avLst/>
          </a:prstGeom>
        </p:spPr>
        <p:txBody>
          <a:bodyPr wrap="none">
            <a:prstTxWarp prst="textWave2">
              <a:avLst/>
            </a:prstTxWarp>
            <a:spAutoFit/>
          </a:bodyPr>
          <a:lstStyle/>
          <a:p>
            <a:r>
              <a:rPr lang="es-E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Segoe Print" pitchFamily="2" charset="0"/>
              </a:rPr>
              <a:t>INFORMACIÓN DEL PROFESORADO EN TIC</a:t>
            </a:r>
            <a:endParaRPr lang="es-E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tecnologia_e_informacion.jpg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0" y="2"/>
            <a:ext cx="9143999" cy="6857998"/>
          </a:xfrm>
          <a:prstGeom prst="rect">
            <a:avLst/>
          </a:prstGeom>
          <a:noFill/>
        </p:spPr>
      </p:pic>
      <p:graphicFrame>
        <p:nvGraphicFramePr>
          <p:cNvPr id="4" name="3 Diagrama"/>
          <p:cNvGraphicFramePr/>
          <p:nvPr/>
        </p:nvGraphicFramePr>
        <p:xfrm>
          <a:off x="60176" y="44624"/>
          <a:ext cx="9083824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6 Diagrama"/>
          <p:cNvGraphicFramePr/>
          <p:nvPr/>
        </p:nvGraphicFramePr>
        <p:xfrm>
          <a:off x="309576" y="1268760"/>
          <a:ext cx="8568952" cy="334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5" name="14 Rectángulo redondeado"/>
          <p:cNvSpPr/>
          <p:nvPr/>
        </p:nvSpPr>
        <p:spPr>
          <a:xfrm>
            <a:off x="323528" y="3861048"/>
            <a:ext cx="2736304" cy="1337568"/>
          </a:xfrm>
          <a:prstGeom prst="roundRect">
            <a:avLst/>
          </a:prstGeom>
          <a:solidFill>
            <a:srgbClr val="FFCC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s-ES" b="1" dirty="0" smtClean="0">
              <a:latin typeface="Segoe Print" pitchFamily="2" charset="0"/>
            </a:endParaRPr>
          </a:p>
          <a:p>
            <a:pPr algn="ctr"/>
            <a:r>
              <a:rPr lang="es-ES" b="1" dirty="0" smtClean="0">
                <a:latin typeface="Segoe Print" pitchFamily="2" charset="0"/>
              </a:rPr>
              <a:t>Correo electrónico:</a:t>
            </a:r>
          </a:p>
          <a:p>
            <a:pPr algn="ctr"/>
            <a:r>
              <a:rPr lang="es-ES" b="1" dirty="0" smtClean="0">
                <a:latin typeface="Segoe Print" pitchFamily="2" charset="0"/>
              </a:rPr>
              <a:t>Mensajes, adjuntos</a:t>
            </a:r>
            <a:endParaRPr lang="es-ES" b="1" dirty="0">
              <a:latin typeface="Segoe Print" pitchFamily="2" charset="0"/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3311409" y="3861047"/>
            <a:ext cx="2628743" cy="136815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-1759972"/>
              <a:satOff val="-18065"/>
              <a:lumOff val="7550"/>
              <a:alphaOff val="0"/>
            </a:schemeClr>
          </a:fillRef>
          <a:effectRef idx="0">
            <a:schemeClr val="accent4">
              <a:hueOff val="-1759972"/>
              <a:satOff val="-18065"/>
              <a:lumOff val="755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s-ES" sz="1050" dirty="0" smtClean="0">
              <a:latin typeface="Segoe Print" pitchFamily="2" charset="0"/>
            </a:endParaRPr>
          </a:p>
          <a:p>
            <a:pPr algn="ctr"/>
            <a:r>
              <a:rPr lang="es-ES" b="1" dirty="0" smtClean="0">
                <a:latin typeface="Segoe Print" pitchFamily="2" charset="0"/>
              </a:rPr>
              <a:t>Imagen digital:</a:t>
            </a:r>
          </a:p>
          <a:p>
            <a:pPr algn="ctr"/>
            <a:r>
              <a:rPr lang="es-ES" b="1" dirty="0" smtClean="0">
                <a:latin typeface="Segoe Print" pitchFamily="2" charset="0"/>
              </a:rPr>
              <a:t>Creación, captura y tratamiento</a:t>
            </a:r>
            <a:endParaRPr lang="es-ES" b="1" dirty="0">
              <a:latin typeface="Segoe Print" pitchFamily="2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6084166" y="3861048"/>
            <a:ext cx="2815849" cy="1368151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-3519944"/>
              <a:satOff val="-36129"/>
              <a:lumOff val="15099"/>
              <a:alphaOff val="0"/>
            </a:schemeClr>
          </a:fillRef>
          <a:effectRef idx="0">
            <a:schemeClr val="accent4">
              <a:hueOff val="-3519944"/>
              <a:satOff val="-36129"/>
              <a:lumOff val="15099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s-ES" sz="600" b="1" dirty="0" smtClean="0">
              <a:latin typeface="Segoe Print" pitchFamily="2" charset="0"/>
            </a:endParaRPr>
          </a:p>
          <a:p>
            <a:pPr algn="ctr"/>
            <a:r>
              <a:rPr lang="es-ES" b="1" dirty="0" smtClean="0">
                <a:latin typeface="Segoe Print" pitchFamily="2" charset="0"/>
              </a:rPr>
              <a:t>Lenguajes hipermedial y audiovisual</a:t>
            </a:r>
            <a:endParaRPr lang="es-ES" b="1" dirty="0">
              <a:latin typeface="Segoe Print" pitchFamily="2" charset="0"/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323528" y="5403800"/>
            <a:ext cx="2736304" cy="1337568"/>
          </a:xfrm>
          <a:prstGeom prst="roundRect">
            <a:avLst/>
          </a:prstGeom>
          <a:solidFill>
            <a:srgbClr val="FF006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Webs/</a:t>
            </a:r>
            <a:r>
              <a:rPr lang="es-E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weblogs</a:t>
            </a:r>
            <a:endParaRPr lang="es-E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  <a:p>
            <a:pPr algn="ctr"/>
            <a:r>
              <a:rPr lang="es-E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Y</a:t>
            </a:r>
          </a:p>
          <a:p>
            <a:pPr algn="ctr"/>
            <a:r>
              <a:rPr lang="es-E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Presentaciones multimedia</a:t>
            </a:r>
            <a:endParaRPr lang="es-E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  <p:sp>
        <p:nvSpPr>
          <p:cNvPr id="22" name="21 Rectángulo redondeado"/>
          <p:cNvSpPr/>
          <p:nvPr/>
        </p:nvSpPr>
        <p:spPr>
          <a:xfrm>
            <a:off x="3301171" y="5403800"/>
            <a:ext cx="2638981" cy="1337568"/>
          </a:xfrm>
          <a:prstGeom prst="roundRect">
            <a:avLst/>
          </a:prstGeom>
          <a:solidFill>
            <a:srgbClr val="3366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-1759972"/>
              <a:satOff val="-18065"/>
              <a:lumOff val="7550"/>
              <a:alphaOff val="0"/>
            </a:schemeClr>
          </a:fillRef>
          <a:effectRef idx="0">
            <a:schemeClr val="accent4">
              <a:hueOff val="-1759972"/>
              <a:satOff val="-18065"/>
              <a:lumOff val="755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s-ES" sz="1100" b="1" dirty="0" smtClean="0">
              <a:latin typeface="Segoe Print" pitchFamily="2" charset="0"/>
            </a:endParaRPr>
          </a:p>
          <a:p>
            <a:pPr algn="ctr"/>
            <a:r>
              <a:rPr lang="es-ES" b="1" dirty="0" smtClean="0">
                <a:latin typeface="Segoe Print" pitchFamily="2" charset="0"/>
              </a:rPr>
              <a:t>Intranet/</a:t>
            </a:r>
            <a:r>
              <a:rPr lang="es-ES" sz="1700" b="1" dirty="0" smtClean="0">
                <a:latin typeface="Segoe Print" pitchFamily="2" charset="0"/>
              </a:rPr>
              <a:t>Plataforma</a:t>
            </a:r>
          </a:p>
          <a:p>
            <a:pPr algn="ctr"/>
            <a:r>
              <a:rPr lang="es-ES" b="1" dirty="0" smtClean="0">
                <a:latin typeface="Segoe Print" pitchFamily="2" charset="0"/>
              </a:rPr>
              <a:t>Tecnológica del</a:t>
            </a:r>
          </a:p>
          <a:p>
            <a:pPr algn="ctr"/>
            <a:r>
              <a:rPr lang="es-ES" b="1" dirty="0" smtClean="0">
                <a:latin typeface="Segoe Print" pitchFamily="2" charset="0"/>
              </a:rPr>
              <a:t>Centro</a:t>
            </a:r>
          </a:p>
          <a:p>
            <a:pPr algn="ctr"/>
            <a:endParaRPr lang="es-ES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6084168" y="5403800"/>
            <a:ext cx="2815849" cy="1337568"/>
          </a:xfrm>
          <a:prstGeom prst="roundRect">
            <a:avLst/>
          </a:prstGeom>
          <a:solidFill>
            <a:srgbClr val="FF33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-3519944"/>
              <a:satOff val="-36129"/>
              <a:lumOff val="15099"/>
              <a:alphaOff val="0"/>
            </a:schemeClr>
          </a:fillRef>
          <a:effectRef idx="0">
            <a:schemeClr val="accent4">
              <a:hueOff val="-3519944"/>
              <a:satOff val="-36129"/>
              <a:lumOff val="15099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s-ES" sz="1100" b="1" dirty="0" smtClean="0">
              <a:latin typeface="Segoe Print" pitchFamily="2" charset="0"/>
            </a:endParaRPr>
          </a:p>
          <a:p>
            <a:pPr algn="ctr"/>
            <a:r>
              <a:rPr lang="es-ES" b="1" dirty="0" smtClean="0">
                <a:latin typeface="Segoe Print" pitchFamily="2" charset="0"/>
              </a:rPr>
              <a:t>Hoja de cálculo y base de datos:</a:t>
            </a:r>
          </a:p>
          <a:p>
            <a:pPr algn="ctr"/>
            <a:r>
              <a:rPr lang="es-ES" b="1" dirty="0" smtClean="0">
                <a:latin typeface="Segoe Print" pitchFamily="2" charset="0"/>
              </a:rPr>
              <a:t>Uso básico</a:t>
            </a:r>
            <a:endParaRPr lang="es-ES" b="1" dirty="0"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ecnologia_e_informacion.jpg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-36512" y="-27384"/>
            <a:ext cx="9180512" cy="6885384"/>
          </a:xfrm>
          <a:prstGeom prst="rect">
            <a:avLst/>
          </a:prstGeom>
          <a:noFill/>
        </p:spPr>
      </p:pic>
      <p:pic>
        <p:nvPicPr>
          <p:cNvPr id="3" name="Picture 4" descr="tecnologia_e_informacion.jpg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0" y="2"/>
            <a:ext cx="9143999" cy="6857998"/>
          </a:xfrm>
          <a:prstGeom prst="rect">
            <a:avLst/>
          </a:prstGeom>
          <a:noFill/>
        </p:spPr>
      </p:pic>
      <p:graphicFrame>
        <p:nvGraphicFramePr>
          <p:cNvPr id="4" name="3 Diagrama"/>
          <p:cNvGraphicFramePr/>
          <p:nvPr/>
        </p:nvGraphicFramePr>
        <p:xfrm>
          <a:off x="60176" y="44624"/>
          <a:ext cx="9083824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4 Diagrama"/>
          <p:cNvGraphicFramePr/>
          <p:nvPr/>
        </p:nvGraphicFramePr>
        <p:xfrm>
          <a:off x="309576" y="1268760"/>
          <a:ext cx="8568952" cy="334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6" name="5 Rectángulo redondeado"/>
          <p:cNvSpPr/>
          <p:nvPr/>
        </p:nvSpPr>
        <p:spPr>
          <a:xfrm>
            <a:off x="323528" y="3861048"/>
            <a:ext cx="3096344" cy="1337568"/>
          </a:xfrm>
          <a:prstGeom prst="roundRect">
            <a:avLst/>
          </a:prstGeom>
          <a:solidFill>
            <a:srgbClr val="FFCC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s-ES" b="1" dirty="0" smtClean="0">
              <a:latin typeface="Segoe Print" pitchFamily="2" charset="0"/>
            </a:endParaRPr>
          </a:p>
          <a:p>
            <a:pPr algn="ctr"/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METODOLOGÍA DOCENTE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3635896" y="3861048"/>
            <a:ext cx="5256583" cy="1368151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-3519944"/>
              <a:satOff val="-36129"/>
              <a:lumOff val="15099"/>
              <a:alphaOff val="0"/>
            </a:schemeClr>
          </a:fillRef>
          <a:effectRef idx="0">
            <a:schemeClr val="accent4">
              <a:hueOff val="-3519944"/>
              <a:satOff val="-36129"/>
              <a:lumOff val="15099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s-ES" sz="1600" b="1" dirty="0" smtClean="0">
                <a:latin typeface="Segoe Print" pitchFamily="2" charset="0"/>
              </a:rPr>
              <a:t>Integración de recursos TIC en el currículo.</a:t>
            </a:r>
          </a:p>
          <a:p>
            <a:pPr algn="just">
              <a:buFont typeface="Wingdings" pitchFamily="2" charset="2"/>
              <a:buChar char="ü"/>
            </a:pPr>
            <a:r>
              <a:rPr lang="es-ES" sz="1600" b="1" dirty="0" smtClean="0">
                <a:latin typeface="Segoe Print" pitchFamily="2" charset="0"/>
              </a:rPr>
              <a:t>Aplicación de nuevas estrategias didácticas con las TIC.</a:t>
            </a:r>
          </a:p>
          <a:p>
            <a:pPr algn="just">
              <a:buFont typeface="Wingdings" pitchFamily="2" charset="2"/>
              <a:buChar char="ü"/>
            </a:pPr>
            <a:r>
              <a:rPr lang="es-ES" sz="1600" b="1" dirty="0" smtClean="0">
                <a:latin typeface="Segoe Print" pitchFamily="2" charset="0"/>
              </a:rPr>
              <a:t>Elaboración de documentos y materiales didácticos multimedia.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323528" y="5403800"/>
            <a:ext cx="3096344" cy="1337568"/>
          </a:xfrm>
          <a:prstGeom prst="roundRect">
            <a:avLst/>
          </a:prstGeom>
          <a:solidFill>
            <a:srgbClr val="FF006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s-ES" sz="1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  <a:p>
            <a:pPr algn="ctr"/>
            <a:r>
              <a:rPr lang="es-ES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ACTITUDES</a:t>
            </a:r>
            <a:endParaRPr lang="es-ES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3618231" y="5403800"/>
            <a:ext cx="5274249" cy="1337568"/>
          </a:xfrm>
          <a:prstGeom prst="roundRect">
            <a:avLst/>
          </a:prstGeom>
          <a:solidFill>
            <a:srgbClr val="3366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-1759972"/>
              <a:satOff val="-18065"/>
              <a:lumOff val="7550"/>
              <a:alphaOff val="0"/>
            </a:schemeClr>
          </a:fillRef>
          <a:effectRef idx="0">
            <a:schemeClr val="accent4">
              <a:hueOff val="-1759972"/>
              <a:satOff val="-18065"/>
              <a:lumOff val="755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s-ES" sz="1100" b="1" dirty="0" smtClean="0">
              <a:latin typeface="Segoe Print" pitchFamily="2" charset="0"/>
            </a:endParaRPr>
          </a:p>
          <a:p>
            <a:pPr algn="ctr"/>
            <a:r>
              <a:rPr lang="es-ES" b="1" dirty="0" smtClean="0">
                <a:latin typeface="Segoe Print" pitchFamily="2" charset="0"/>
              </a:rPr>
              <a:t>Actitud abierta y crítica ante la </a:t>
            </a:r>
          </a:p>
          <a:p>
            <a:pPr algn="ctr"/>
            <a:r>
              <a:rPr lang="es-ES" b="1" dirty="0" smtClean="0">
                <a:latin typeface="Segoe Print" pitchFamily="2" charset="0"/>
              </a:rPr>
              <a:t>sociedad actual</a:t>
            </a:r>
          </a:p>
          <a:p>
            <a:pPr algn="ctr"/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ecnologia_e_informacion.jpg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0" y="2"/>
            <a:ext cx="9143999" cy="6857998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251520" y="2348880"/>
            <a:ext cx="8640960" cy="2016224"/>
          </a:xfrm>
          <a:prstGeom prst="rect">
            <a:avLst/>
          </a:prstGeom>
        </p:spPr>
        <p:txBody>
          <a:bodyPr wrap="none">
            <a:prstTxWarp prst="textDeflateBottom">
              <a:avLst/>
            </a:prstTxWarp>
            <a:spAutoFit/>
          </a:bodyPr>
          <a:lstStyle/>
          <a:p>
            <a:r>
              <a:rPr lang="es-E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Segoe Print" pitchFamily="2" charset="0"/>
              </a:rPr>
              <a:t>IMPACTO TIC EN LA INVESTIGACIÓN</a:t>
            </a:r>
            <a:endParaRPr lang="es-ES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ecnologia_e_informacion.jpg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0" y="2"/>
            <a:ext cx="9143999" cy="6857998"/>
          </a:xfrm>
          <a:prstGeom prst="rect">
            <a:avLst/>
          </a:prstGeom>
          <a:noFill/>
        </p:spPr>
      </p:pic>
      <p:graphicFrame>
        <p:nvGraphicFramePr>
          <p:cNvPr id="3" name="2 Diagrama"/>
          <p:cNvGraphicFramePr/>
          <p:nvPr/>
        </p:nvGraphicFramePr>
        <p:xfrm>
          <a:off x="0" y="304190"/>
          <a:ext cx="9144000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3 Diagrama"/>
          <p:cNvGraphicFramePr/>
          <p:nvPr/>
        </p:nvGraphicFramePr>
        <p:xfrm>
          <a:off x="0" y="3472542"/>
          <a:ext cx="9144000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ecnologia_e_informacion.jpg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0" y="2"/>
            <a:ext cx="9143999" cy="6857998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611560" y="2348880"/>
            <a:ext cx="8064896" cy="1800200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>
            <a:prstTxWarp prst="textDeflateBottom">
              <a:avLst/>
            </a:prstTxWarp>
            <a:spAutoFit/>
          </a:bodyPr>
          <a:lstStyle/>
          <a:p>
            <a:r>
              <a:rPr lang="es-E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Print" pitchFamily="2" charset="0"/>
              </a:rPr>
              <a:t>INFRAESTRUCTURAS TIC</a:t>
            </a:r>
            <a:endParaRPr lang="es-E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ecnologia_e_informacion.jpg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0" y="2"/>
            <a:ext cx="9143999" cy="6857998"/>
          </a:xfrm>
          <a:prstGeom prst="rect">
            <a:avLst/>
          </a:prstGeom>
          <a:noFill/>
        </p:spPr>
      </p:pic>
      <p:graphicFrame>
        <p:nvGraphicFramePr>
          <p:cNvPr id="3" name="2 Diagrama"/>
          <p:cNvGraphicFramePr/>
          <p:nvPr/>
        </p:nvGraphicFramePr>
        <p:xfrm>
          <a:off x="0" y="216024"/>
          <a:ext cx="9144000" cy="6309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tecnologia_e_informacion.jpg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0" y="2"/>
            <a:ext cx="9143999" cy="6857998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467544" y="260648"/>
            <a:ext cx="8208912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Segoe Print" pitchFamily="2" charset="0"/>
              </a:rPr>
              <a:t> </a:t>
            </a:r>
            <a:r>
              <a:rPr lang="es-ES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INTRODUCCIÓN</a:t>
            </a:r>
          </a:p>
          <a:p>
            <a:endParaRPr lang="es-ES" b="1" dirty="0" smtClean="0">
              <a:solidFill>
                <a:schemeClr val="bg2">
                  <a:lumMod val="10000"/>
                </a:schemeClr>
              </a:solidFill>
              <a:latin typeface="Segoe Print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Tecnologías </a:t>
            </a: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de la Información y la Comunicación (TIC), </a:t>
            </a: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para  </a:t>
            </a: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la  </a:t>
            </a: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enseñanza, </a:t>
            </a: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se  </a:t>
            </a: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van perfilando </a:t>
            </a: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en el marco de  la sociedad de  la  información con  las nuevas prestaciones </a:t>
            </a: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de  </a:t>
            </a: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los  ordenadores,  la  telefonía, </a:t>
            </a: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y</a:t>
            </a: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,  especialmente,  Internet,  que </a:t>
            </a: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proporcionan </a:t>
            </a: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acceso a todo tipo de información, siempre disponible en todas partes, y </a:t>
            </a: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facilitan </a:t>
            </a: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de unos canales de comunicación  también omnipresentes e  inmediatos. </a:t>
            </a:r>
            <a:endParaRPr lang="es-ES" sz="2000" b="1" dirty="0" smtClean="0">
              <a:solidFill>
                <a:schemeClr val="bg2">
                  <a:lumMod val="10000"/>
                </a:schemeClr>
              </a:solidFill>
              <a:latin typeface="Segoe Print" pitchFamily="2" charset="0"/>
            </a:endParaRPr>
          </a:p>
          <a:p>
            <a:pPr algn="just">
              <a:lnSpc>
                <a:spcPct val="150000"/>
              </a:lnSpc>
            </a:pPr>
            <a:endParaRPr lang="es-ES" sz="2000" b="1" dirty="0" smtClean="0">
              <a:solidFill>
                <a:schemeClr val="bg2">
                  <a:lumMod val="10000"/>
                </a:schemeClr>
              </a:solidFill>
              <a:latin typeface="Segoe Print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Así</a:t>
            </a: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, </a:t>
            </a: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el </a:t>
            </a: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marco en el que ahora se pueden desarrollar los aprendizajes es totalmente distinto </a:t>
            </a: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al  </a:t>
            </a: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que  teníamos  dos  décadas  atrás:  virtualidad,  bimodalidad,  nuevos  roles  del </a:t>
            </a: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profesorado </a:t>
            </a: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y de los estudiantes, nuevos materiales </a:t>
            </a:r>
            <a:r>
              <a:rPr lang="es-ES" sz="20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formativos.</a:t>
            </a:r>
            <a:endParaRPr lang="es-ES" sz="2000" b="1" dirty="0">
              <a:solidFill>
                <a:schemeClr val="bg2">
                  <a:lumMod val="10000"/>
                </a:schemeClr>
              </a:solidFill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ecnologia_e_informacion.jpg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0" y="2"/>
            <a:ext cx="9143999" cy="6857998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611560" y="2348880"/>
            <a:ext cx="8064896" cy="1800200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>
            <a:prstTxWarp prst="textDeflateBottom">
              <a:avLst/>
            </a:prstTxWarp>
            <a:spAutoFit/>
          </a:bodyPr>
          <a:lstStyle/>
          <a:p>
            <a:r>
              <a:rPr lang="es-E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Print" pitchFamily="2" charset="0"/>
              </a:rPr>
              <a:t>IMPACTO TIC EN LA GESTIÓN DOCENTE</a:t>
            </a:r>
            <a:endParaRPr lang="es-E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ecnologia_e_informacion.jpg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0" y="2"/>
            <a:ext cx="9143999" cy="6857998"/>
          </a:xfrm>
          <a:prstGeom prst="rect">
            <a:avLst/>
          </a:prstGeom>
          <a:noFill/>
        </p:spPr>
      </p:pic>
      <p:graphicFrame>
        <p:nvGraphicFramePr>
          <p:cNvPr id="3" name="2 Diagrama"/>
          <p:cNvGraphicFramePr/>
          <p:nvPr/>
        </p:nvGraphicFramePr>
        <p:xfrm>
          <a:off x="323528" y="2533352"/>
          <a:ext cx="856895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3 Diagrama"/>
          <p:cNvGraphicFramePr/>
          <p:nvPr/>
        </p:nvGraphicFramePr>
        <p:xfrm>
          <a:off x="323528" y="44624"/>
          <a:ext cx="856895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ecnologia_e_informacion.jpg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0" y="2"/>
            <a:ext cx="9143999" cy="685799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899592" y="620688"/>
            <a:ext cx="734481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s-ES" sz="2400" b="1" dirty="0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EL DOCENTE DEBE FACILITARLE TODAS LAS HERRAMIENTAS AL ESTUDIANTE, DEBE SE UN GENERADOR DE APRENDIZAJE.  A SU VEZ, EL ESTUDIANTE  DEBE CONVERTIRSE EN UN ENTE CREATIVO, AUTOCRÍTICO,  PARA ALCANZAR LA COMPETITIVIDAD QUE EL ENTORNO </a:t>
            </a:r>
            <a:r>
              <a:rPr lang="es-ES" sz="2400" b="1" smtClean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rPr>
              <a:t>SOCIAL EXIGE. </a:t>
            </a:r>
            <a:endParaRPr lang="es-ES" sz="2400" b="1" dirty="0">
              <a:solidFill>
                <a:schemeClr val="bg2">
                  <a:lumMod val="10000"/>
                </a:schemeClr>
              </a:solidFill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tecnologia_e_informacion.jpg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0" y="2"/>
            <a:ext cx="9143999" cy="6857998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815560" y="2967335"/>
            <a:ext cx="7512891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</a:rPr>
              <a:t>APORTACIONES DE LAS TIC</a:t>
            </a:r>
            <a:endParaRPr lang="es-E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tecnologia_e_informacion.jpg"/>
          <p:cNvPicPr>
            <a:picLocks noChangeAspect="1" noChangeArrowheads="1"/>
          </p:cNvPicPr>
          <p:nvPr/>
        </p:nvPicPr>
        <p:blipFill>
          <a:blip r:embed="rId2" cstate="print">
            <a:lum bright="25000" contrast="16000"/>
          </a:blip>
          <a:srcRect/>
          <a:stretch>
            <a:fillRect/>
          </a:stretch>
        </p:blipFill>
        <p:spPr bwMode="auto">
          <a:xfrm>
            <a:off x="0" y="2"/>
            <a:ext cx="9143999" cy="6857998"/>
          </a:xfrm>
          <a:prstGeom prst="rect">
            <a:avLst/>
          </a:prstGeom>
          <a:noFill/>
        </p:spPr>
      </p:pic>
      <p:graphicFrame>
        <p:nvGraphicFramePr>
          <p:cNvPr id="5" name="4 Diagrama"/>
          <p:cNvGraphicFramePr/>
          <p:nvPr/>
        </p:nvGraphicFramePr>
        <p:xfrm>
          <a:off x="683568" y="692696"/>
          <a:ext cx="777686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2" name="11 Grupo"/>
          <p:cNvGrpSpPr/>
          <p:nvPr/>
        </p:nvGrpSpPr>
        <p:grpSpPr>
          <a:xfrm>
            <a:off x="683569" y="4887779"/>
            <a:ext cx="1146296" cy="1637565"/>
            <a:chOff x="1" y="5270"/>
            <a:chExt cx="1146296" cy="1637565"/>
          </a:xfrm>
        </p:grpSpPr>
        <p:sp>
          <p:nvSpPr>
            <p:cNvPr id="16" name="15 Cheurón"/>
            <p:cNvSpPr/>
            <p:nvPr/>
          </p:nvSpPr>
          <p:spPr>
            <a:xfrm rot="5400000">
              <a:off x="-245634" y="250905"/>
              <a:ext cx="1637565" cy="1146296"/>
            </a:xfrm>
            <a:prstGeom prst="chevron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Cheurón 4"/>
            <p:cNvSpPr/>
            <p:nvPr/>
          </p:nvSpPr>
          <p:spPr>
            <a:xfrm>
              <a:off x="1" y="578418"/>
              <a:ext cx="1146296" cy="4912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000" b="1" kern="1200" dirty="0" smtClean="0">
                  <a:latin typeface="Segoe Print" pitchFamily="2" charset="0"/>
                </a:rPr>
                <a:t>7. </a:t>
              </a:r>
              <a:endParaRPr lang="es-ES" sz="2000" b="1" kern="1200" dirty="0">
                <a:latin typeface="Segoe Print" pitchFamily="2" charset="0"/>
              </a:endParaRPr>
            </a:p>
          </p:txBody>
        </p:sp>
      </p:grpSp>
      <p:grpSp>
        <p:nvGrpSpPr>
          <p:cNvPr id="13" name="12 Grupo"/>
          <p:cNvGrpSpPr/>
          <p:nvPr/>
        </p:nvGrpSpPr>
        <p:grpSpPr>
          <a:xfrm>
            <a:off x="1829864" y="4887780"/>
            <a:ext cx="6630567" cy="1064977"/>
            <a:chOff x="1146296" y="5271"/>
            <a:chExt cx="6630567" cy="1064977"/>
          </a:xfrm>
        </p:grpSpPr>
        <p:sp>
          <p:nvSpPr>
            <p:cNvPr id="14" name="13 Redondear rectángulo de esquina del mismo lado"/>
            <p:cNvSpPr/>
            <p:nvPr/>
          </p:nvSpPr>
          <p:spPr>
            <a:xfrm rot="5400000">
              <a:off x="3929091" y="-2777524"/>
              <a:ext cx="1064977" cy="6630567"/>
            </a:xfrm>
            <a:prstGeom prst="round2SameRect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Redondear rectángulo de esquina del mismo lado 6"/>
            <p:cNvSpPr/>
            <p:nvPr/>
          </p:nvSpPr>
          <p:spPr>
            <a:xfrm>
              <a:off x="1146296" y="57259"/>
              <a:ext cx="6578579" cy="9610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5128" tIns="12065" rIns="12065" bIns="12065" numCol="1" spcCol="1270" anchor="ctr" anchorCtr="0">
              <a:noAutofit/>
            </a:bodyPr>
            <a:lstStyle/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900" kern="1200" dirty="0" smtClean="0">
                  <a:solidFill>
                    <a:schemeClr val="bg2">
                      <a:lumMod val="10000"/>
                    </a:schemeClr>
                  </a:solidFill>
                  <a:latin typeface="Segoe Print" pitchFamily="2" charset="0"/>
                </a:rPr>
                <a:t>Digitalización de toda la información</a:t>
              </a:r>
              <a:endParaRPr lang="es-ES" sz="1900" kern="1200" dirty="0">
                <a:solidFill>
                  <a:schemeClr val="bg2">
                    <a:lumMod val="10000"/>
                  </a:schemeClr>
                </a:solidFill>
                <a:latin typeface="Segoe Print" pitchFamily="2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tecnologia_e_informacion.jpg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0" y="2"/>
            <a:ext cx="9143999" cy="6857998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755576" y="2204864"/>
            <a:ext cx="7632848" cy="244827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/>
            </a:prstTxWarp>
            <a:spAutoFit/>
          </a:bodyPr>
          <a:lstStyle/>
          <a:p>
            <a:pPr algn="ctr"/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egoe Print" pitchFamily="2" charset="0"/>
              </a:rPr>
              <a:t>EL INTERNET</a:t>
            </a:r>
            <a:endParaRPr lang="es-E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tecnologia_e_informacion.jpg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0" y="2"/>
            <a:ext cx="9143999" cy="6857998"/>
          </a:xfrm>
          <a:prstGeom prst="rect">
            <a:avLst/>
          </a:prstGeom>
          <a:noFill/>
        </p:spPr>
      </p:pic>
      <p:graphicFrame>
        <p:nvGraphicFramePr>
          <p:cNvPr id="4" name="3 Diagrama"/>
          <p:cNvGraphicFramePr/>
          <p:nvPr/>
        </p:nvGraphicFramePr>
        <p:xfrm>
          <a:off x="611560" y="1196752"/>
          <a:ext cx="806489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tecnologia_e_informacion.jpg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0" y="2"/>
            <a:ext cx="9143999" cy="6857998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390601" y="2322746"/>
            <a:ext cx="8429871" cy="1754326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prstTxWarp prst="textTriangl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FUNCIONES DE LA UNIVERSIDAD</a:t>
            </a:r>
            <a:endParaRPr lang="es-ES" sz="5400" b="1" cap="none" spc="0" dirty="0">
              <a:ln w="11430"/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tecnologia_e_informacion.jpg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0" y="2"/>
            <a:ext cx="9143999" cy="6857998"/>
          </a:xfrm>
          <a:prstGeom prst="rect">
            <a:avLst/>
          </a:prstGeom>
          <a:noFill/>
        </p:spPr>
      </p:pic>
      <p:graphicFrame>
        <p:nvGraphicFramePr>
          <p:cNvPr id="4" name="3 Diagrama"/>
          <p:cNvGraphicFramePr/>
          <p:nvPr/>
        </p:nvGraphicFramePr>
        <p:xfrm>
          <a:off x="395536" y="908720"/>
          <a:ext cx="842493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tecnologia_e_informacion.jpg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/>
          <a:stretch>
            <a:fillRect/>
          </a:stretch>
        </p:blipFill>
        <p:spPr bwMode="auto">
          <a:xfrm>
            <a:off x="0" y="2"/>
            <a:ext cx="9143999" cy="685799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395536" y="2348880"/>
            <a:ext cx="8352927" cy="2016224"/>
          </a:xfrm>
          <a:prstGeom prst="rect">
            <a:avLst/>
          </a:prstGeom>
        </p:spPr>
        <p:txBody>
          <a:bodyPr wrap="none">
            <a:prstTxWarp prst="textStop">
              <a:avLst/>
            </a:prstTxWarp>
            <a:spAutoFit/>
          </a:bodyPr>
          <a:lstStyle/>
          <a:p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Print" pitchFamily="2" charset="0"/>
              </a:rPr>
              <a:t>Bimodalidad e</a:t>
            </a:r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Print" pitchFamily="2" charset="0"/>
              </a:rPr>
              <a:t>n </a:t>
            </a:r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Print" pitchFamily="2" charset="0"/>
              </a:rPr>
              <a:t>las universidades presenciales</a:t>
            </a:r>
            <a:endParaRPr lang="es-E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753</Words>
  <Application>Microsoft Office PowerPoint</Application>
  <PresentationFormat>Presentación en pantalla (4:3)</PresentationFormat>
  <Paragraphs>145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WANDA</dc:creator>
  <cp:lastModifiedBy>WANDA</cp:lastModifiedBy>
  <cp:revision>76</cp:revision>
  <dcterms:created xsi:type="dcterms:W3CDTF">2010-07-20T00:15:53Z</dcterms:created>
  <dcterms:modified xsi:type="dcterms:W3CDTF">2010-07-20T19:26:09Z</dcterms:modified>
</cp:coreProperties>
</file>