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9" r:id="rId4"/>
    <p:sldId id="258" r:id="rId5"/>
    <p:sldId id="266" r:id="rId6"/>
    <p:sldId id="265" r:id="rId7"/>
    <p:sldId id="264" r:id="rId8"/>
    <p:sldId id="267" r:id="rId9"/>
    <p:sldId id="268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0066"/>
    <a:srgbClr val="FF9900"/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3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FEFFAB-EC3C-463D-A0C2-D498091F1E37}" type="doc">
      <dgm:prSet loTypeId="urn:microsoft.com/office/officeart/2005/8/layout/bProcess2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FB4B12ED-80E7-4DC5-95E5-347D4E4DE755}">
      <dgm:prSet phldrT="[Texto]" custT="1"/>
      <dgm:spPr/>
      <dgm:t>
        <a:bodyPr/>
        <a:lstStyle/>
        <a:p>
          <a:r>
            <a:rPr lang="es-ES" sz="2400" b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Cultura de  cambio en las universidades</a:t>
          </a:r>
          <a:endParaRPr lang="es-ES" sz="2400" b="1" u="sng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567D7AA-C2AD-4091-94D7-8AAAB10362D2}" type="parTrans" cxnId="{CA971480-4CD8-43F8-8EB9-EA5572743D60}">
      <dgm:prSet/>
      <dgm:spPr/>
      <dgm:t>
        <a:bodyPr/>
        <a:lstStyle/>
        <a:p>
          <a:endParaRPr lang="es-ES"/>
        </a:p>
      </dgm:t>
    </dgm:pt>
    <dgm:pt modelId="{BAB52282-769C-4A78-A4BF-6075492EA542}" type="sibTrans" cxnId="{CA971480-4CD8-43F8-8EB9-EA5572743D60}">
      <dgm:prSet/>
      <dgm:spPr/>
      <dgm:t>
        <a:bodyPr/>
        <a:lstStyle/>
        <a:p>
          <a:endParaRPr lang="es-ES"/>
        </a:p>
      </dgm:t>
    </dgm:pt>
    <dgm:pt modelId="{8F1E5CD6-DA9D-4840-A7A0-AFB61792A57E}">
      <dgm:prSet phldrT="[Texto]"/>
      <dgm:spPr/>
      <dgm:t>
        <a:bodyPr/>
        <a:lstStyle/>
        <a:p>
          <a:r>
            <a:rPr lang="es-ES" dirty="0" smtClean="0"/>
            <a:t>Las TIC</a:t>
          </a:r>
          <a:endParaRPr lang="es-ES" dirty="0"/>
        </a:p>
      </dgm:t>
    </dgm:pt>
    <dgm:pt modelId="{23869790-0275-4610-8D04-70BCCCB09129}" type="parTrans" cxnId="{B3E9C660-9D43-439B-99D1-88BCD4BD983D}">
      <dgm:prSet/>
      <dgm:spPr/>
      <dgm:t>
        <a:bodyPr/>
        <a:lstStyle/>
        <a:p>
          <a:endParaRPr lang="es-ES"/>
        </a:p>
      </dgm:t>
    </dgm:pt>
    <dgm:pt modelId="{4BAF1D62-C7AE-4A7D-8247-76BEFFB19DE8}" type="sibTrans" cxnId="{B3E9C660-9D43-439B-99D1-88BCD4BD983D}">
      <dgm:prSet/>
      <dgm:spPr>
        <a:solidFill>
          <a:srgbClr val="FF0066"/>
        </a:solidFill>
      </dgm:spPr>
      <dgm:t>
        <a:bodyPr/>
        <a:lstStyle/>
        <a:p>
          <a:endParaRPr lang="es-ES"/>
        </a:p>
      </dgm:t>
    </dgm:pt>
    <dgm:pt modelId="{7E621E78-874B-4FE9-854A-5264C4524CE3}">
      <dgm:prSet phldrT="[Texto]"/>
      <dgm:spPr/>
      <dgm:t>
        <a:bodyPr/>
        <a:lstStyle/>
        <a:p>
          <a:r>
            <a:rPr lang="es-ES" dirty="0" smtClean="0"/>
            <a:t>ACCESO GENERALIZADO DE ESTUDIANTES</a:t>
          </a:r>
          <a:endParaRPr lang="es-ES" dirty="0"/>
        </a:p>
      </dgm:t>
    </dgm:pt>
    <dgm:pt modelId="{98B4C633-1922-4AAA-8F79-B67B70247C28}" type="parTrans" cxnId="{5148181D-C7B5-4B00-9AFE-1B3452EDCB7A}">
      <dgm:prSet/>
      <dgm:spPr/>
      <dgm:t>
        <a:bodyPr/>
        <a:lstStyle/>
        <a:p>
          <a:endParaRPr lang="es-ES"/>
        </a:p>
      </dgm:t>
    </dgm:pt>
    <dgm:pt modelId="{85F64183-1B80-4A45-8FB0-BE79AFDF60B2}" type="sibTrans" cxnId="{5148181D-C7B5-4B00-9AFE-1B3452EDCB7A}">
      <dgm:prSet/>
      <dgm:spPr/>
      <dgm:t>
        <a:bodyPr/>
        <a:lstStyle/>
        <a:p>
          <a:endParaRPr lang="es-ES"/>
        </a:p>
      </dgm:t>
    </dgm:pt>
    <dgm:pt modelId="{A04679A8-F762-4A7E-82AB-5EDDF73FC2B0}">
      <dgm:prSet phldrT="[Texto]"/>
      <dgm:spPr/>
      <dgm:t>
        <a:bodyPr/>
        <a:lstStyle/>
        <a:p>
          <a:r>
            <a:rPr lang="es-ES" dirty="0" smtClean="0"/>
            <a:t>Transformación de la función docente</a:t>
          </a:r>
          <a:endParaRPr lang="es-ES" dirty="0"/>
        </a:p>
      </dgm:t>
    </dgm:pt>
    <dgm:pt modelId="{FD54ECBA-1303-44DA-8CAB-AA195C457247}" type="parTrans" cxnId="{D2E7664E-55E7-4EE7-81F7-8C5ACC55DA93}">
      <dgm:prSet/>
      <dgm:spPr/>
      <dgm:t>
        <a:bodyPr/>
        <a:lstStyle/>
        <a:p>
          <a:endParaRPr lang="es-ES"/>
        </a:p>
      </dgm:t>
    </dgm:pt>
    <dgm:pt modelId="{087BE91A-8C91-4E21-93F3-CD4B36A2B003}" type="sibTrans" cxnId="{D2E7664E-55E7-4EE7-81F7-8C5ACC55DA93}">
      <dgm:prSet/>
      <dgm:spPr>
        <a:solidFill>
          <a:srgbClr val="FF0000"/>
        </a:solidFill>
      </dgm:spPr>
      <dgm:t>
        <a:bodyPr/>
        <a:lstStyle/>
        <a:p>
          <a:endParaRPr lang="es-ES"/>
        </a:p>
      </dgm:t>
    </dgm:pt>
    <dgm:pt modelId="{308CC9BC-2239-496A-A49B-09D75E1ADE05}">
      <dgm:prSet phldrT="[Texto]"/>
      <dgm:spPr/>
      <dgm:t>
        <a:bodyPr/>
        <a:lstStyle/>
        <a:p>
          <a:r>
            <a:rPr lang="es-ES" dirty="0" smtClean="0"/>
            <a:t>Exigencia de calidad y flexibilidad</a:t>
          </a:r>
          <a:endParaRPr lang="es-ES" dirty="0"/>
        </a:p>
      </dgm:t>
    </dgm:pt>
    <dgm:pt modelId="{6DF37F83-2ACA-4517-8D3B-256A2DC26B6E}" type="parTrans" cxnId="{6DCF8ACA-A1D7-4FEA-8DE1-26CAD74EB462}">
      <dgm:prSet/>
      <dgm:spPr/>
      <dgm:t>
        <a:bodyPr/>
        <a:lstStyle/>
        <a:p>
          <a:endParaRPr lang="es-ES"/>
        </a:p>
      </dgm:t>
    </dgm:pt>
    <dgm:pt modelId="{0605D60F-0E4F-4A33-84D3-9CB7CA4C7F85}" type="sibTrans" cxnId="{6DCF8ACA-A1D7-4FEA-8DE1-26CAD74EB462}">
      <dgm:prSet/>
      <dgm:spPr/>
      <dgm:t>
        <a:bodyPr/>
        <a:lstStyle/>
        <a:p>
          <a:endParaRPr lang="es-ES"/>
        </a:p>
      </dgm:t>
    </dgm:pt>
    <dgm:pt modelId="{3C94B388-2855-4BC0-8DD2-C13694CE41DA}">
      <dgm:prSet phldrT="[Texto]"/>
      <dgm:spPr/>
      <dgm:t>
        <a:bodyPr/>
        <a:lstStyle/>
        <a:p>
          <a:r>
            <a:rPr lang="es-ES" dirty="0" smtClean="0"/>
            <a:t>Formación continua</a:t>
          </a:r>
          <a:endParaRPr lang="es-ES" dirty="0"/>
        </a:p>
      </dgm:t>
    </dgm:pt>
    <dgm:pt modelId="{F9B999CE-1481-4538-BC27-B3C8F4A2FAE8}" type="parTrans" cxnId="{70EC2DB2-AFF9-4DEB-9844-11B84CD460C9}">
      <dgm:prSet/>
      <dgm:spPr/>
      <dgm:t>
        <a:bodyPr/>
        <a:lstStyle/>
        <a:p>
          <a:endParaRPr lang="es-ES"/>
        </a:p>
      </dgm:t>
    </dgm:pt>
    <dgm:pt modelId="{ACAC309D-A937-454D-9402-53A876225A77}" type="sibTrans" cxnId="{70EC2DB2-AFF9-4DEB-9844-11B84CD460C9}">
      <dgm:prSet/>
      <dgm:spPr/>
      <dgm:t>
        <a:bodyPr/>
        <a:lstStyle/>
        <a:p>
          <a:endParaRPr lang="es-ES"/>
        </a:p>
      </dgm:t>
    </dgm:pt>
    <dgm:pt modelId="{AAF728D4-3364-4CFE-8BE1-16E891271EC6}">
      <dgm:prSet phldrT="[Texto]"/>
      <dgm:spPr/>
      <dgm:t>
        <a:bodyPr/>
        <a:lstStyle/>
        <a:p>
          <a:r>
            <a:rPr lang="es-ES" dirty="0" smtClean="0"/>
            <a:t>Gestión descentralizada</a:t>
          </a:r>
          <a:endParaRPr lang="es-ES" dirty="0"/>
        </a:p>
      </dgm:t>
    </dgm:pt>
    <dgm:pt modelId="{0E9E5A65-A7FA-4462-AADD-919F6617CA57}" type="parTrans" cxnId="{A3B0C8AA-771F-46E2-976A-305DFB6361CC}">
      <dgm:prSet/>
      <dgm:spPr/>
      <dgm:t>
        <a:bodyPr/>
        <a:lstStyle/>
        <a:p>
          <a:endParaRPr lang="es-ES"/>
        </a:p>
      </dgm:t>
    </dgm:pt>
    <dgm:pt modelId="{3F9C2EA1-BFF5-4FAC-9E85-D9945E072A20}" type="sibTrans" cxnId="{A3B0C8AA-771F-46E2-976A-305DFB6361CC}">
      <dgm:prSet/>
      <dgm:spPr/>
      <dgm:t>
        <a:bodyPr/>
        <a:lstStyle/>
        <a:p>
          <a:endParaRPr lang="es-ES"/>
        </a:p>
      </dgm:t>
    </dgm:pt>
    <dgm:pt modelId="{F0972D58-EFAF-432E-AD02-1A83729B4F93}">
      <dgm:prSet phldrT="[Texto]"/>
      <dgm:spPr/>
      <dgm:t>
        <a:bodyPr/>
        <a:lstStyle/>
        <a:p>
          <a:r>
            <a:rPr lang="es-ES" dirty="0" smtClean="0"/>
            <a:t>Investigaciones multidisciplinarias</a:t>
          </a:r>
          <a:endParaRPr lang="es-ES" dirty="0"/>
        </a:p>
      </dgm:t>
    </dgm:pt>
    <dgm:pt modelId="{227BFF7D-F4C3-425A-958C-EA6CBD67173F}" type="parTrans" cxnId="{B2A07828-AEED-4C38-A705-12B95C3811AF}">
      <dgm:prSet/>
      <dgm:spPr/>
      <dgm:t>
        <a:bodyPr/>
        <a:lstStyle/>
        <a:p>
          <a:endParaRPr lang="es-ES"/>
        </a:p>
      </dgm:t>
    </dgm:pt>
    <dgm:pt modelId="{233852B1-8B33-4793-811D-09F094809C8B}" type="sibTrans" cxnId="{B2A07828-AEED-4C38-A705-12B95C3811AF}">
      <dgm:prSet/>
      <dgm:spPr/>
      <dgm:t>
        <a:bodyPr/>
        <a:lstStyle/>
        <a:p>
          <a:endParaRPr lang="es-ES"/>
        </a:p>
      </dgm:t>
    </dgm:pt>
    <dgm:pt modelId="{EBDD29FC-105B-4534-B58B-26FF1F5E46D9}">
      <dgm:prSet phldrT="[Texto]"/>
      <dgm:spPr/>
      <dgm:t>
        <a:bodyPr/>
        <a:lstStyle/>
        <a:p>
          <a:r>
            <a:rPr lang="es-ES" dirty="0" smtClean="0"/>
            <a:t>Mayor precisión competitiva</a:t>
          </a:r>
          <a:endParaRPr lang="es-ES" dirty="0"/>
        </a:p>
      </dgm:t>
    </dgm:pt>
    <dgm:pt modelId="{58A884F2-1BB7-456D-95C5-63C75DCCBD87}" type="parTrans" cxnId="{22A45C49-90B7-4D2A-A72B-D5D2D70F38FD}">
      <dgm:prSet/>
      <dgm:spPr/>
      <dgm:t>
        <a:bodyPr/>
        <a:lstStyle/>
        <a:p>
          <a:endParaRPr lang="es-ES"/>
        </a:p>
      </dgm:t>
    </dgm:pt>
    <dgm:pt modelId="{34417F68-6284-4CE8-9238-105C4FB32220}" type="sibTrans" cxnId="{22A45C49-90B7-4D2A-A72B-D5D2D70F38FD}">
      <dgm:prSet/>
      <dgm:spPr/>
      <dgm:t>
        <a:bodyPr/>
        <a:lstStyle/>
        <a:p>
          <a:endParaRPr lang="es-ES"/>
        </a:p>
      </dgm:t>
    </dgm:pt>
    <dgm:pt modelId="{FFD3E241-88EE-4D00-9D9E-0BC84AE5B9B8}" type="pres">
      <dgm:prSet presAssocID="{B6FEFFAB-EC3C-463D-A0C2-D498091F1E37}" presName="diagram" presStyleCnt="0">
        <dgm:presLayoutVars>
          <dgm:dir/>
          <dgm:resizeHandles/>
        </dgm:presLayoutVars>
      </dgm:prSet>
      <dgm:spPr/>
    </dgm:pt>
    <dgm:pt modelId="{6D30F7D7-0430-4065-8923-FDAE3812BC24}" type="pres">
      <dgm:prSet presAssocID="{FB4B12ED-80E7-4DC5-95E5-347D4E4DE755}" presName="firstNode" presStyleLbl="node1" presStyleIdx="0" presStyleCnt="9" custScaleX="156480">
        <dgm:presLayoutVars>
          <dgm:bulletEnabled val="1"/>
        </dgm:presLayoutVars>
      </dgm:prSet>
      <dgm:spPr/>
    </dgm:pt>
    <dgm:pt modelId="{8BB1E865-90A9-4DD0-BCF0-C343FED5098A}" type="pres">
      <dgm:prSet presAssocID="{BAB52282-769C-4A78-A4BF-6075492EA542}" presName="sibTrans" presStyleLbl="sibTrans2D1" presStyleIdx="0" presStyleCnt="8"/>
      <dgm:spPr/>
    </dgm:pt>
    <dgm:pt modelId="{071ACE8E-3B31-466B-8827-64F523AC64CA}" type="pres">
      <dgm:prSet presAssocID="{8F1E5CD6-DA9D-4840-A7A0-AFB61792A57E}" presName="middleNode" presStyleCnt="0"/>
      <dgm:spPr/>
    </dgm:pt>
    <dgm:pt modelId="{7DEAFAAC-B193-405E-9FB2-C25207A1AE36}" type="pres">
      <dgm:prSet presAssocID="{8F1E5CD6-DA9D-4840-A7A0-AFB61792A57E}" presName="padding" presStyleLbl="node1" presStyleIdx="0" presStyleCnt="9"/>
      <dgm:spPr/>
    </dgm:pt>
    <dgm:pt modelId="{4FC837B0-0784-4DBA-99D2-9ED430007165}" type="pres">
      <dgm:prSet presAssocID="{8F1E5CD6-DA9D-4840-A7A0-AFB61792A57E}" presName="shape" presStyleLbl="node1" presStyleIdx="1" presStyleCnt="9" custScaleX="19809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968CCBD-EA8B-4B18-BD4C-230973F9ECC5}" type="pres">
      <dgm:prSet presAssocID="{4BAF1D62-C7AE-4A7D-8247-76BEFFB19DE8}" presName="sibTrans" presStyleLbl="sibTrans2D1" presStyleIdx="1" presStyleCnt="8"/>
      <dgm:spPr/>
    </dgm:pt>
    <dgm:pt modelId="{09702605-5654-489A-BE9A-006FAFB86C16}" type="pres">
      <dgm:prSet presAssocID="{7E621E78-874B-4FE9-854A-5264C4524CE3}" presName="middleNode" presStyleCnt="0"/>
      <dgm:spPr/>
    </dgm:pt>
    <dgm:pt modelId="{2CA71D6E-4399-42EE-B091-58FF5313FB6F}" type="pres">
      <dgm:prSet presAssocID="{7E621E78-874B-4FE9-854A-5264C4524CE3}" presName="padding" presStyleLbl="node1" presStyleIdx="1" presStyleCnt="9"/>
      <dgm:spPr/>
    </dgm:pt>
    <dgm:pt modelId="{43AB85A1-20C7-45BC-A41A-66CEC0B18664}" type="pres">
      <dgm:prSet presAssocID="{7E621E78-874B-4FE9-854A-5264C4524CE3}" presName="shape" presStyleLbl="node1" presStyleIdx="2" presStyleCnt="9" custScaleX="179476">
        <dgm:presLayoutVars>
          <dgm:bulletEnabled val="1"/>
        </dgm:presLayoutVars>
      </dgm:prSet>
      <dgm:spPr/>
    </dgm:pt>
    <dgm:pt modelId="{5945AE77-30A9-4771-814F-CFEEB77B1551}" type="pres">
      <dgm:prSet presAssocID="{85F64183-1B80-4A45-8FB0-BE79AFDF60B2}" presName="sibTrans" presStyleLbl="sibTrans2D1" presStyleIdx="2" presStyleCnt="8"/>
      <dgm:spPr/>
    </dgm:pt>
    <dgm:pt modelId="{BF6FD798-689C-4F38-A927-EE9E7232C279}" type="pres">
      <dgm:prSet presAssocID="{A04679A8-F762-4A7E-82AB-5EDDF73FC2B0}" presName="middleNode" presStyleCnt="0"/>
      <dgm:spPr/>
    </dgm:pt>
    <dgm:pt modelId="{FE09DDB6-E9F8-46D4-BEE0-6280A6DB7883}" type="pres">
      <dgm:prSet presAssocID="{A04679A8-F762-4A7E-82AB-5EDDF73FC2B0}" presName="padding" presStyleLbl="node1" presStyleIdx="2" presStyleCnt="9"/>
      <dgm:spPr/>
    </dgm:pt>
    <dgm:pt modelId="{BD6DE3BD-7046-43E1-87CC-C06093F43712}" type="pres">
      <dgm:prSet presAssocID="{A04679A8-F762-4A7E-82AB-5EDDF73FC2B0}" presName="shape" presStyleLbl="node1" presStyleIdx="3" presStyleCnt="9" custScaleX="20122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4AFF97B-9352-45E6-906C-15678F21883C}" type="pres">
      <dgm:prSet presAssocID="{087BE91A-8C91-4E21-93F3-CD4B36A2B003}" presName="sibTrans" presStyleLbl="sibTrans2D1" presStyleIdx="3" presStyleCnt="8"/>
      <dgm:spPr/>
    </dgm:pt>
    <dgm:pt modelId="{9D421F3D-F618-4931-998D-DA69E8583787}" type="pres">
      <dgm:prSet presAssocID="{308CC9BC-2239-496A-A49B-09D75E1ADE05}" presName="middleNode" presStyleCnt="0"/>
      <dgm:spPr/>
    </dgm:pt>
    <dgm:pt modelId="{B1D19498-9D16-4FA8-A729-CBF6BB6F9265}" type="pres">
      <dgm:prSet presAssocID="{308CC9BC-2239-496A-A49B-09D75E1ADE05}" presName="padding" presStyleLbl="node1" presStyleIdx="3" presStyleCnt="9"/>
      <dgm:spPr/>
    </dgm:pt>
    <dgm:pt modelId="{B969B700-2A0D-44DA-AB11-5DFAC9D18EA2}" type="pres">
      <dgm:prSet presAssocID="{308CC9BC-2239-496A-A49B-09D75E1ADE05}" presName="shape" presStyleLbl="node1" presStyleIdx="4" presStyleCnt="9" custScaleX="166263">
        <dgm:presLayoutVars>
          <dgm:bulletEnabled val="1"/>
        </dgm:presLayoutVars>
      </dgm:prSet>
      <dgm:spPr/>
    </dgm:pt>
    <dgm:pt modelId="{C82ED68C-02B1-4364-9375-11AC41285AE1}" type="pres">
      <dgm:prSet presAssocID="{0605D60F-0E4F-4A33-84D3-9CB7CA4C7F85}" presName="sibTrans" presStyleLbl="sibTrans2D1" presStyleIdx="4" presStyleCnt="8"/>
      <dgm:spPr/>
    </dgm:pt>
    <dgm:pt modelId="{CF97EEA4-F186-4D38-9F67-1FF5E3572AF5}" type="pres">
      <dgm:prSet presAssocID="{3C94B388-2855-4BC0-8DD2-C13694CE41DA}" presName="middleNode" presStyleCnt="0"/>
      <dgm:spPr/>
    </dgm:pt>
    <dgm:pt modelId="{ED75B9EA-18FF-42F5-9176-78ACC93CF02F}" type="pres">
      <dgm:prSet presAssocID="{3C94B388-2855-4BC0-8DD2-C13694CE41DA}" presName="padding" presStyleLbl="node1" presStyleIdx="4" presStyleCnt="9"/>
      <dgm:spPr/>
    </dgm:pt>
    <dgm:pt modelId="{069CE8D0-B1CA-4989-9DF6-D32220A0F7E7}" type="pres">
      <dgm:prSet presAssocID="{3C94B388-2855-4BC0-8DD2-C13694CE41DA}" presName="shape" presStyleLbl="node1" presStyleIdx="5" presStyleCnt="9" custScaleX="148363">
        <dgm:presLayoutVars>
          <dgm:bulletEnabled val="1"/>
        </dgm:presLayoutVars>
      </dgm:prSet>
      <dgm:spPr/>
    </dgm:pt>
    <dgm:pt modelId="{75E0F943-60A0-40B3-8432-9120188D2604}" type="pres">
      <dgm:prSet presAssocID="{ACAC309D-A937-454D-9402-53A876225A77}" presName="sibTrans" presStyleLbl="sibTrans2D1" presStyleIdx="5" presStyleCnt="8"/>
      <dgm:spPr/>
    </dgm:pt>
    <dgm:pt modelId="{1D984223-79A4-4BB2-89E5-FC3DFF4524B6}" type="pres">
      <dgm:prSet presAssocID="{AAF728D4-3364-4CFE-8BE1-16E891271EC6}" presName="middleNode" presStyleCnt="0"/>
      <dgm:spPr/>
    </dgm:pt>
    <dgm:pt modelId="{CF9C4DB6-F2DE-43C1-86A8-651212E5713F}" type="pres">
      <dgm:prSet presAssocID="{AAF728D4-3364-4CFE-8BE1-16E891271EC6}" presName="padding" presStyleLbl="node1" presStyleIdx="5" presStyleCnt="9"/>
      <dgm:spPr/>
    </dgm:pt>
    <dgm:pt modelId="{4D6747D4-5AA3-494D-AC32-1F242E207422}" type="pres">
      <dgm:prSet presAssocID="{AAF728D4-3364-4CFE-8BE1-16E891271EC6}" presName="shape" presStyleLbl="node1" presStyleIdx="6" presStyleCnt="9" custScaleX="14836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25DE9FC-943C-4AC6-884A-315CB5DEAB7D}" type="pres">
      <dgm:prSet presAssocID="{3F9C2EA1-BFF5-4FAC-9E85-D9945E072A20}" presName="sibTrans" presStyleLbl="sibTrans2D1" presStyleIdx="6" presStyleCnt="8"/>
      <dgm:spPr/>
    </dgm:pt>
    <dgm:pt modelId="{32B22AE9-872D-4740-A3A6-1190C7EEE7DB}" type="pres">
      <dgm:prSet presAssocID="{F0972D58-EFAF-432E-AD02-1A83729B4F93}" presName="middleNode" presStyleCnt="0"/>
      <dgm:spPr/>
    </dgm:pt>
    <dgm:pt modelId="{AA7D3C07-DCC2-4294-A11F-23917F75D806}" type="pres">
      <dgm:prSet presAssocID="{F0972D58-EFAF-432E-AD02-1A83729B4F93}" presName="padding" presStyleLbl="node1" presStyleIdx="6" presStyleCnt="9"/>
      <dgm:spPr/>
    </dgm:pt>
    <dgm:pt modelId="{C0B56374-8EF0-470A-BCA9-704E00B63289}" type="pres">
      <dgm:prSet presAssocID="{F0972D58-EFAF-432E-AD02-1A83729B4F93}" presName="shape" presStyleLbl="node1" presStyleIdx="7" presStyleCnt="9" custScaleX="171669">
        <dgm:presLayoutVars>
          <dgm:bulletEnabled val="1"/>
        </dgm:presLayoutVars>
      </dgm:prSet>
      <dgm:spPr/>
    </dgm:pt>
    <dgm:pt modelId="{AB83C11E-BD94-4020-BBC2-B085363684E6}" type="pres">
      <dgm:prSet presAssocID="{233852B1-8B33-4793-811D-09F094809C8B}" presName="sibTrans" presStyleLbl="sibTrans2D1" presStyleIdx="7" presStyleCnt="8"/>
      <dgm:spPr/>
    </dgm:pt>
    <dgm:pt modelId="{DF0508E0-CD9D-4938-8167-35F69E3A6A32}" type="pres">
      <dgm:prSet presAssocID="{EBDD29FC-105B-4534-B58B-26FF1F5E46D9}" presName="last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556B04A7-A019-4479-9BD9-F37D9B15ED4B}" type="presOf" srcId="{AAF728D4-3364-4CFE-8BE1-16E891271EC6}" destId="{4D6747D4-5AA3-494D-AC32-1F242E207422}" srcOrd="0" destOrd="0" presId="urn:microsoft.com/office/officeart/2005/8/layout/bProcess2"/>
    <dgm:cxn modelId="{F3023E12-EAC0-4226-A4B4-1A25C629BDDF}" type="presOf" srcId="{F0972D58-EFAF-432E-AD02-1A83729B4F93}" destId="{C0B56374-8EF0-470A-BCA9-704E00B63289}" srcOrd="0" destOrd="0" presId="urn:microsoft.com/office/officeart/2005/8/layout/bProcess2"/>
    <dgm:cxn modelId="{163D5ED6-BD74-4C40-80F8-C5B3000DA7AD}" type="presOf" srcId="{BAB52282-769C-4A78-A4BF-6075492EA542}" destId="{8BB1E865-90A9-4DD0-BCF0-C343FED5098A}" srcOrd="0" destOrd="0" presId="urn:microsoft.com/office/officeart/2005/8/layout/bProcess2"/>
    <dgm:cxn modelId="{1A48B0B1-391E-4E0A-AA22-94A6553D1AB7}" type="presOf" srcId="{4BAF1D62-C7AE-4A7D-8247-76BEFFB19DE8}" destId="{A968CCBD-EA8B-4B18-BD4C-230973F9ECC5}" srcOrd="0" destOrd="0" presId="urn:microsoft.com/office/officeart/2005/8/layout/bProcess2"/>
    <dgm:cxn modelId="{650610F8-36A7-4580-95B3-959C1268C38C}" type="presOf" srcId="{3C94B388-2855-4BC0-8DD2-C13694CE41DA}" destId="{069CE8D0-B1CA-4989-9DF6-D32220A0F7E7}" srcOrd="0" destOrd="0" presId="urn:microsoft.com/office/officeart/2005/8/layout/bProcess2"/>
    <dgm:cxn modelId="{6DCF8ACA-A1D7-4FEA-8DE1-26CAD74EB462}" srcId="{B6FEFFAB-EC3C-463D-A0C2-D498091F1E37}" destId="{308CC9BC-2239-496A-A49B-09D75E1ADE05}" srcOrd="4" destOrd="0" parTransId="{6DF37F83-2ACA-4517-8D3B-256A2DC26B6E}" sibTransId="{0605D60F-0E4F-4A33-84D3-9CB7CA4C7F85}"/>
    <dgm:cxn modelId="{EA4A8F11-E9A5-4970-B9B3-AD6289061E36}" type="presOf" srcId="{ACAC309D-A937-454D-9402-53A876225A77}" destId="{75E0F943-60A0-40B3-8432-9120188D2604}" srcOrd="0" destOrd="0" presId="urn:microsoft.com/office/officeart/2005/8/layout/bProcess2"/>
    <dgm:cxn modelId="{26009E0D-02AB-4AA6-B6F5-231C071A40C1}" type="presOf" srcId="{B6FEFFAB-EC3C-463D-A0C2-D498091F1E37}" destId="{FFD3E241-88EE-4D00-9D9E-0BC84AE5B9B8}" srcOrd="0" destOrd="0" presId="urn:microsoft.com/office/officeart/2005/8/layout/bProcess2"/>
    <dgm:cxn modelId="{20BB4198-A28C-44A8-9A3F-B6DC00F20CE2}" type="presOf" srcId="{087BE91A-8C91-4E21-93F3-CD4B36A2B003}" destId="{64AFF97B-9352-45E6-906C-15678F21883C}" srcOrd="0" destOrd="0" presId="urn:microsoft.com/office/officeart/2005/8/layout/bProcess2"/>
    <dgm:cxn modelId="{22A45C49-90B7-4D2A-A72B-D5D2D70F38FD}" srcId="{B6FEFFAB-EC3C-463D-A0C2-D498091F1E37}" destId="{EBDD29FC-105B-4534-B58B-26FF1F5E46D9}" srcOrd="8" destOrd="0" parTransId="{58A884F2-1BB7-456D-95C5-63C75DCCBD87}" sibTransId="{34417F68-6284-4CE8-9238-105C4FB32220}"/>
    <dgm:cxn modelId="{F5477B7B-E729-4063-8F26-AF7DD81F956D}" type="presOf" srcId="{233852B1-8B33-4793-811D-09F094809C8B}" destId="{AB83C11E-BD94-4020-BBC2-B085363684E6}" srcOrd="0" destOrd="0" presId="urn:microsoft.com/office/officeart/2005/8/layout/bProcess2"/>
    <dgm:cxn modelId="{CA971480-4CD8-43F8-8EB9-EA5572743D60}" srcId="{B6FEFFAB-EC3C-463D-A0C2-D498091F1E37}" destId="{FB4B12ED-80E7-4DC5-95E5-347D4E4DE755}" srcOrd="0" destOrd="0" parTransId="{E567D7AA-C2AD-4091-94D7-8AAAB10362D2}" sibTransId="{BAB52282-769C-4A78-A4BF-6075492EA542}"/>
    <dgm:cxn modelId="{15B68B05-B453-4CA8-9DFB-7D40D721A752}" type="presOf" srcId="{FB4B12ED-80E7-4DC5-95E5-347D4E4DE755}" destId="{6D30F7D7-0430-4065-8923-FDAE3812BC24}" srcOrd="0" destOrd="0" presId="urn:microsoft.com/office/officeart/2005/8/layout/bProcess2"/>
    <dgm:cxn modelId="{D2E7664E-55E7-4EE7-81F7-8C5ACC55DA93}" srcId="{B6FEFFAB-EC3C-463D-A0C2-D498091F1E37}" destId="{A04679A8-F762-4A7E-82AB-5EDDF73FC2B0}" srcOrd="3" destOrd="0" parTransId="{FD54ECBA-1303-44DA-8CAB-AA195C457247}" sibTransId="{087BE91A-8C91-4E21-93F3-CD4B36A2B003}"/>
    <dgm:cxn modelId="{0F319027-CBC5-4957-ADCE-E971E5B81E09}" type="presOf" srcId="{8F1E5CD6-DA9D-4840-A7A0-AFB61792A57E}" destId="{4FC837B0-0784-4DBA-99D2-9ED430007165}" srcOrd="0" destOrd="0" presId="urn:microsoft.com/office/officeart/2005/8/layout/bProcess2"/>
    <dgm:cxn modelId="{B3E9C660-9D43-439B-99D1-88BCD4BD983D}" srcId="{B6FEFFAB-EC3C-463D-A0C2-D498091F1E37}" destId="{8F1E5CD6-DA9D-4840-A7A0-AFB61792A57E}" srcOrd="1" destOrd="0" parTransId="{23869790-0275-4610-8D04-70BCCCB09129}" sibTransId="{4BAF1D62-C7AE-4A7D-8247-76BEFFB19DE8}"/>
    <dgm:cxn modelId="{A3B0C8AA-771F-46E2-976A-305DFB6361CC}" srcId="{B6FEFFAB-EC3C-463D-A0C2-D498091F1E37}" destId="{AAF728D4-3364-4CFE-8BE1-16E891271EC6}" srcOrd="6" destOrd="0" parTransId="{0E9E5A65-A7FA-4462-AADD-919F6617CA57}" sibTransId="{3F9C2EA1-BFF5-4FAC-9E85-D9945E072A20}"/>
    <dgm:cxn modelId="{61B075F8-837E-48E7-B359-09283A5420F9}" type="presOf" srcId="{A04679A8-F762-4A7E-82AB-5EDDF73FC2B0}" destId="{BD6DE3BD-7046-43E1-87CC-C06093F43712}" srcOrd="0" destOrd="0" presId="urn:microsoft.com/office/officeart/2005/8/layout/bProcess2"/>
    <dgm:cxn modelId="{C5215C33-B196-4172-A817-E8EFD4872E92}" type="presOf" srcId="{3F9C2EA1-BFF5-4FAC-9E85-D9945E072A20}" destId="{F25DE9FC-943C-4AC6-884A-315CB5DEAB7D}" srcOrd="0" destOrd="0" presId="urn:microsoft.com/office/officeart/2005/8/layout/bProcess2"/>
    <dgm:cxn modelId="{DE403B7B-3975-4362-934A-2F403AE4AB57}" type="presOf" srcId="{85F64183-1B80-4A45-8FB0-BE79AFDF60B2}" destId="{5945AE77-30A9-4771-814F-CFEEB77B1551}" srcOrd="0" destOrd="0" presId="urn:microsoft.com/office/officeart/2005/8/layout/bProcess2"/>
    <dgm:cxn modelId="{B2A07828-AEED-4C38-A705-12B95C3811AF}" srcId="{B6FEFFAB-EC3C-463D-A0C2-D498091F1E37}" destId="{F0972D58-EFAF-432E-AD02-1A83729B4F93}" srcOrd="7" destOrd="0" parTransId="{227BFF7D-F4C3-425A-958C-EA6CBD67173F}" sibTransId="{233852B1-8B33-4793-811D-09F094809C8B}"/>
    <dgm:cxn modelId="{70EC2DB2-AFF9-4DEB-9844-11B84CD460C9}" srcId="{B6FEFFAB-EC3C-463D-A0C2-D498091F1E37}" destId="{3C94B388-2855-4BC0-8DD2-C13694CE41DA}" srcOrd="5" destOrd="0" parTransId="{F9B999CE-1481-4538-BC27-B3C8F4A2FAE8}" sibTransId="{ACAC309D-A937-454D-9402-53A876225A77}"/>
    <dgm:cxn modelId="{D4CDC304-FEDC-4A2A-86C8-217CA73C270D}" type="presOf" srcId="{308CC9BC-2239-496A-A49B-09D75E1ADE05}" destId="{B969B700-2A0D-44DA-AB11-5DFAC9D18EA2}" srcOrd="0" destOrd="0" presId="urn:microsoft.com/office/officeart/2005/8/layout/bProcess2"/>
    <dgm:cxn modelId="{1E0C480E-A254-4C52-9F41-D0B6F278715B}" type="presOf" srcId="{7E621E78-874B-4FE9-854A-5264C4524CE3}" destId="{43AB85A1-20C7-45BC-A41A-66CEC0B18664}" srcOrd="0" destOrd="0" presId="urn:microsoft.com/office/officeart/2005/8/layout/bProcess2"/>
    <dgm:cxn modelId="{5148181D-C7B5-4B00-9AFE-1B3452EDCB7A}" srcId="{B6FEFFAB-EC3C-463D-A0C2-D498091F1E37}" destId="{7E621E78-874B-4FE9-854A-5264C4524CE3}" srcOrd="2" destOrd="0" parTransId="{98B4C633-1922-4AAA-8F79-B67B70247C28}" sibTransId="{85F64183-1B80-4A45-8FB0-BE79AFDF60B2}"/>
    <dgm:cxn modelId="{82E192E0-A534-4544-965D-60D4BAC84F0D}" type="presOf" srcId="{0605D60F-0E4F-4A33-84D3-9CB7CA4C7F85}" destId="{C82ED68C-02B1-4364-9375-11AC41285AE1}" srcOrd="0" destOrd="0" presId="urn:microsoft.com/office/officeart/2005/8/layout/bProcess2"/>
    <dgm:cxn modelId="{02214FFD-90BB-4CC2-B82D-36BCCA3B08D6}" type="presOf" srcId="{EBDD29FC-105B-4534-B58B-26FF1F5E46D9}" destId="{DF0508E0-CD9D-4938-8167-35F69E3A6A32}" srcOrd="0" destOrd="0" presId="urn:microsoft.com/office/officeart/2005/8/layout/bProcess2"/>
    <dgm:cxn modelId="{CC6F82DC-18C4-466D-9FF2-660269DCE611}" type="presParOf" srcId="{FFD3E241-88EE-4D00-9D9E-0BC84AE5B9B8}" destId="{6D30F7D7-0430-4065-8923-FDAE3812BC24}" srcOrd="0" destOrd="0" presId="urn:microsoft.com/office/officeart/2005/8/layout/bProcess2"/>
    <dgm:cxn modelId="{2C05CD02-E3DD-4FB9-A876-2521CE662E11}" type="presParOf" srcId="{FFD3E241-88EE-4D00-9D9E-0BC84AE5B9B8}" destId="{8BB1E865-90A9-4DD0-BCF0-C343FED5098A}" srcOrd="1" destOrd="0" presId="urn:microsoft.com/office/officeart/2005/8/layout/bProcess2"/>
    <dgm:cxn modelId="{7CBE7B97-DFA6-426D-BB69-FF27F5442E3D}" type="presParOf" srcId="{FFD3E241-88EE-4D00-9D9E-0BC84AE5B9B8}" destId="{071ACE8E-3B31-466B-8827-64F523AC64CA}" srcOrd="2" destOrd="0" presId="urn:microsoft.com/office/officeart/2005/8/layout/bProcess2"/>
    <dgm:cxn modelId="{6A08DE9F-C720-4A35-8C50-2961A8E44018}" type="presParOf" srcId="{071ACE8E-3B31-466B-8827-64F523AC64CA}" destId="{7DEAFAAC-B193-405E-9FB2-C25207A1AE36}" srcOrd="0" destOrd="0" presId="urn:microsoft.com/office/officeart/2005/8/layout/bProcess2"/>
    <dgm:cxn modelId="{9E980E28-08E8-4CF1-80F2-49F06015E8E9}" type="presParOf" srcId="{071ACE8E-3B31-466B-8827-64F523AC64CA}" destId="{4FC837B0-0784-4DBA-99D2-9ED430007165}" srcOrd="1" destOrd="0" presId="urn:microsoft.com/office/officeart/2005/8/layout/bProcess2"/>
    <dgm:cxn modelId="{F653593D-2EEB-4F56-BF5A-7D2F7F53E7CB}" type="presParOf" srcId="{FFD3E241-88EE-4D00-9D9E-0BC84AE5B9B8}" destId="{A968CCBD-EA8B-4B18-BD4C-230973F9ECC5}" srcOrd="3" destOrd="0" presId="urn:microsoft.com/office/officeart/2005/8/layout/bProcess2"/>
    <dgm:cxn modelId="{A04394D3-877B-4C30-8C0F-E1BD08C002B6}" type="presParOf" srcId="{FFD3E241-88EE-4D00-9D9E-0BC84AE5B9B8}" destId="{09702605-5654-489A-BE9A-006FAFB86C16}" srcOrd="4" destOrd="0" presId="urn:microsoft.com/office/officeart/2005/8/layout/bProcess2"/>
    <dgm:cxn modelId="{6794786D-E48E-458A-8B8A-7C34D3828D8E}" type="presParOf" srcId="{09702605-5654-489A-BE9A-006FAFB86C16}" destId="{2CA71D6E-4399-42EE-B091-58FF5313FB6F}" srcOrd="0" destOrd="0" presId="urn:microsoft.com/office/officeart/2005/8/layout/bProcess2"/>
    <dgm:cxn modelId="{F83EFA10-D0B1-4EF0-BF36-BADDEDE4914D}" type="presParOf" srcId="{09702605-5654-489A-BE9A-006FAFB86C16}" destId="{43AB85A1-20C7-45BC-A41A-66CEC0B18664}" srcOrd="1" destOrd="0" presId="urn:microsoft.com/office/officeart/2005/8/layout/bProcess2"/>
    <dgm:cxn modelId="{3D020146-77DC-4C4F-A1C5-FFE6C11DE052}" type="presParOf" srcId="{FFD3E241-88EE-4D00-9D9E-0BC84AE5B9B8}" destId="{5945AE77-30A9-4771-814F-CFEEB77B1551}" srcOrd="5" destOrd="0" presId="urn:microsoft.com/office/officeart/2005/8/layout/bProcess2"/>
    <dgm:cxn modelId="{4BFF9AE4-436B-4F90-9C60-83002404E1E8}" type="presParOf" srcId="{FFD3E241-88EE-4D00-9D9E-0BC84AE5B9B8}" destId="{BF6FD798-689C-4F38-A927-EE9E7232C279}" srcOrd="6" destOrd="0" presId="urn:microsoft.com/office/officeart/2005/8/layout/bProcess2"/>
    <dgm:cxn modelId="{80CEA434-923C-46DB-9F18-54D79FDF885A}" type="presParOf" srcId="{BF6FD798-689C-4F38-A927-EE9E7232C279}" destId="{FE09DDB6-E9F8-46D4-BEE0-6280A6DB7883}" srcOrd="0" destOrd="0" presId="urn:microsoft.com/office/officeart/2005/8/layout/bProcess2"/>
    <dgm:cxn modelId="{382A5F96-2233-4CD1-BF3B-57B372759E0F}" type="presParOf" srcId="{BF6FD798-689C-4F38-A927-EE9E7232C279}" destId="{BD6DE3BD-7046-43E1-87CC-C06093F43712}" srcOrd="1" destOrd="0" presId="urn:microsoft.com/office/officeart/2005/8/layout/bProcess2"/>
    <dgm:cxn modelId="{A9558C06-1785-4B58-94AB-DF8A39EF4393}" type="presParOf" srcId="{FFD3E241-88EE-4D00-9D9E-0BC84AE5B9B8}" destId="{64AFF97B-9352-45E6-906C-15678F21883C}" srcOrd="7" destOrd="0" presId="urn:microsoft.com/office/officeart/2005/8/layout/bProcess2"/>
    <dgm:cxn modelId="{B00625F4-641D-4DA7-8CC1-24B9F3F99A3E}" type="presParOf" srcId="{FFD3E241-88EE-4D00-9D9E-0BC84AE5B9B8}" destId="{9D421F3D-F618-4931-998D-DA69E8583787}" srcOrd="8" destOrd="0" presId="urn:microsoft.com/office/officeart/2005/8/layout/bProcess2"/>
    <dgm:cxn modelId="{2EB24695-8838-4413-808C-0C9B03979E1D}" type="presParOf" srcId="{9D421F3D-F618-4931-998D-DA69E8583787}" destId="{B1D19498-9D16-4FA8-A729-CBF6BB6F9265}" srcOrd="0" destOrd="0" presId="urn:microsoft.com/office/officeart/2005/8/layout/bProcess2"/>
    <dgm:cxn modelId="{FB017A15-8FBC-48B0-8AE7-47F26A654CC1}" type="presParOf" srcId="{9D421F3D-F618-4931-998D-DA69E8583787}" destId="{B969B700-2A0D-44DA-AB11-5DFAC9D18EA2}" srcOrd="1" destOrd="0" presId="urn:microsoft.com/office/officeart/2005/8/layout/bProcess2"/>
    <dgm:cxn modelId="{E388193B-8FFF-4418-89A6-6A3E3C5A0856}" type="presParOf" srcId="{FFD3E241-88EE-4D00-9D9E-0BC84AE5B9B8}" destId="{C82ED68C-02B1-4364-9375-11AC41285AE1}" srcOrd="9" destOrd="0" presId="urn:microsoft.com/office/officeart/2005/8/layout/bProcess2"/>
    <dgm:cxn modelId="{BB4A71B1-AB7D-4270-A7ED-614482C3F3E5}" type="presParOf" srcId="{FFD3E241-88EE-4D00-9D9E-0BC84AE5B9B8}" destId="{CF97EEA4-F186-4D38-9F67-1FF5E3572AF5}" srcOrd="10" destOrd="0" presId="urn:microsoft.com/office/officeart/2005/8/layout/bProcess2"/>
    <dgm:cxn modelId="{11A8FBD1-044A-4A79-B10E-28DB0FB82937}" type="presParOf" srcId="{CF97EEA4-F186-4D38-9F67-1FF5E3572AF5}" destId="{ED75B9EA-18FF-42F5-9176-78ACC93CF02F}" srcOrd="0" destOrd="0" presId="urn:microsoft.com/office/officeart/2005/8/layout/bProcess2"/>
    <dgm:cxn modelId="{DC24AA4A-EF0E-4781-8D32-16194906E976}" type="presParOf" srcId="{CF97EEA4-F186-4D38-9F67-1FF5E3572AF5}" destId="{069CE8D0-B1CA-4989-9DF6-D32220A0F7E7}" srcOrd="1" destOrd="0" presId="urn:microsoft.com/office/officeart/2005/8/layout/bProcess2"/>
    <dgm:cxn modelId="{BEF41D0A-B2A7-4382-BD5D-74DDF730BB6A}" type="presParOf" srcId="{FFD3E241-88EE-4D00-9D9E-0BC84AE5B9B8}" destId="{75E0F943-60A0-40B3-8432-9120188D2604}" srcOrd="11" destOrd="0" presId="urn:microsoft.com/office/officeart/2005/8/layout/bProcess2"/>
    <dgm:cxn modelId="{D46334EF-F42C-4462-86AE-F0F4A12F44F1}" type="presParOf" srcId="{FFD3E241-88EE-4D00-9D9E-0BC84AE5B9B8}" destId="{1D984223-79A4-4BB2-89E5-FC3DFF4524B6}" srcOrd="12" destOrd="0" presId="urn:microsoft.com/office/officeart/2005/8/layout/bProcess2"/>
    <dgm:cxn modelId="{1901E6B8-C1A0-4C28-9DB5-1B52C0E1B7D9}" type="presParOf" srcId="{1D984223-79A4-4BB2-89E5-FC3DFF4524B6}" destId="{CF9C4DB6-F2DE-43C1-86A8-651212E5713F}" srcOrd="0" destOrd="0" presId="urn:microsoft.com/office/officeart/2005/8/layout/bProcess2"/>
    <dgm:cxn modelId="{8308EB00-2370-4BFE-A289-88A5D4360A68}" type="presParOf" srcId="{1D984223-79A4-4BB2-89E5-FC3DFF4524B6}" destId="{4D6747D4-5AA3-494D-AC32-1F242E207422}" srcOrd="1" destOrd="0" presId="urn:microsoft.com/office/officeart/2005/8/layout/bProcess2"/>
    <dgm:cxn modelId="{DD948872-A7E4-4DFF-BC20-A1EB949C653A}" type="presParOf" srcId="{FFD3E241-88EE-4D00-9D9E-0BC84AE5B9B8}" destId="{F25DE9FC-943C-4AC6-884A-315CB5DEAB7D}" srcOrd="13" destOrd="0" presId="urn:microsoft.com/office/officeart/2005/8/layout/bProcess2"/>
    <dgm:cxn modelId="{A28323A7-698A-4AAB-93D1-8C6E8B94A7C6}" type="presParOf" srcId="{FFD3E241-88EE-4D00-9D9E-0BC84AE5B9B8}" destId="{32B22AE9-872D-4740-A3A6-1190C7EEE7DB}" srcOrd="14" destOrd="0" presId="urn:microsoft.com/office/officeart/2005/8/layout/bProcess2"/>
    <dgm:cxn modelId="{6E6A5731-E7E6-4919-988A-DC364CEC3991}" type="presParOf" srcId="{32B22AE9-872D-4740-A3A6-1190C7EEE7DB}" destId="{AA7D3C07-DCC2-4294-A11F-23917F75D806}" srcOrd="0" destOrd="0" presId="urn:microsoft.com/office/officeart/2005/8/layout/bProcess2"/>
    <dgm:cxn modelId="{F2E86CE6-35E2-4B38-BD26-98D476474375}" type="presParOf" srcId="{32B22AE9-872D-4740-A3A6-1190C7EEE7DB}" destId="{C0B56374-8EF0-470A-BCA9-704E00B63289}" srcOrd="1" destOrd="0" presId="urn:microsoft.com/office/officeart/2005/8/layout/bProcess2"/>
    <dgm:cxn modelId="{3342ECCD-43AC-4059-A654-A19CCE47C6B8}" type="presParOf" srcId="{FFD3E241-88EE-4D00-9D9E-0BC84AE5B9B8}" destId="{AB83C11E-BD94-4020-BBC2-B085363684E6}" srcOrd="15" destOrd="0" presId="urn:microsoft.com/office/officeart/2005/8/layout/bProcess2"/>
    <dgm:cxn modelId="{EA90C171-82F1-4276-AF0D-A56DB194BB64}" type="presParOf" srcId="{FFD3E241-88EE-4D00-9D9E-0BC84AE5B9B8}" destId="{DF0508E0-CD9D-4938-8167-35F69E3A6A32}" srcOrd="16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7356D3A-5757-4225-8A9A-F6A4DCFE1506}" type="doc">
      <dgm:prSet loTypeId="urn:microsoft.com/office/officeart/2005/8/layout/process2" loCatId="process" qsTypeId="urn:microsoft.com/office/officeart/2005/8/quickstyle/simple1" qsCatId="simple" csTypeId="urn:microsoft.com/office/officeart/2005/8/colors/colorful3" csCatId="colorful" phldr="1"/>
      <dgm:spPr/>
    </dgm:pt>
    <dgm:pt modelId="{ADB4B266-6227-4C45-A563-D73F43F1617C}">
      <dgm:prSet phldrT="[Texto]" custT="1"/>
      <dgm:spPr/>
      <dgm:t>
        <a:bodyPr/>
        <a:lstStyle/>
        <a:p>
          <a:r>
            <a:rPr lang="es-ES" sz="3200" dirty="0" smtClean="0"/>
            <a:t>Acceso a todo tipo de información.</a:t>
          </a:r>
          <a:endParaRPr lang="es-ES" sz="3200" dirty="0"/>
        </a:p>
      </dgm:t>
    </dgm:pt>
    <dgm:pt modelId="{23B7CCCF-36B2-4B61-A5F2-9AF8F2A5B992}" type="parTrans" cxnId="{4E3ABD55-910B-48C1-8B55-A7D8E9FA817A}">
      <dgm:prSet/>
      <dgm:spPr/>
      <dgm:t>
        <a:bodyPr/>
        <a:lstStyle/>
        <a:p>
          <a:endParaRPr lang="es-ES"/>
        </a:p>
      </dgm:t>
    </dgm:pt>
    <dgm:pt modelId="{FCD799E4-6170-4A09-9883-8FE8824848E2}" type="sibTrans" cxnId="{4E3ABD55-910B-48C1-8B55-A7D8E9FA817A}">
      <dgm:prSet/>
      <dgm:spPr/>
      <dgm:t>
        <a:bodyPr/>
        <a:lstStyle/>
        <a:p>
          <a:endParaRPr lang="es-ES"/>
        </a:p>
      </dgm:t>
    </dgm:pt>
    <dgm:pt modelId="{0C3C6D51-CDE0-43C8-A824-D17F7CB56297}">
      <dgm:prSet phldrT="[Texto]" custT="1"/>
      <dgm:spPr/>
      <dgm:t>
        <a:bodyPr/>
        <a:lstStyle/>
        <a:p>
          <a:r>
            <a:rPr lang="es-ES" sz="3200" dirty="0" smtClean="0"/>
            <a:t>Todo tipo de proceso de dato y de manera rápida y fiable</a:t>
          </a:r>
          <a:endParaRPr lang="es-ES" sz="3200" dirty="0"/>
        </a:p>
      </dgm:t>
    </dgm:pt>
    <dgm:pt modelId="{F8F0B2EB-BA88-4638-9D82-1BCDAF7E7D9C}" type="parTrans" cxnId="{1FED0E91-CAA0-4698-9FB4-21CE04ACF28D}">
      <dgm:prSet/>
      <dgm:spPr/>
      <dgm:t>
        <a:bodyPr/>
        <a:lstStyle/>
        <a:p>
          <a:endParaRPr lang="es-ES"/>
        </a:p>
      </dgm:t>
    </dgm:pt>
    <dgm:pt modelId="{75E41343-9CE2-4A7F-B953-934DC7FFE92D}" type="sibTrans" cxnId="{1FED0E91-CAA0-4698-9FB4-21CE04ACF28D}">
      <dgm:prSet/>
      <dgm:spPr/>
      <dgm:t>
        <a:bodyPr/>
        <a:lstStyle/>
        <a:p>
          <a:endParaRPr lang="es-ES"/>
        </a:p>
      </dgm:t>
    </dgm:pt>
    <dgm:pt modelId="{C54CA83C-2B6A-45CD-AA1A-269F78A83215}">
      <dgm:prSet phldrT="[Texto]"/>
      <dgm:spPr/>
      <dgm:t>
        <a:bodyPr/>
        <a:lstStyle/>
        <a:p>
          <a:r>
            <a:rPr lang="es-ES" dirty="0" smtClean="0"/>
            <a:t>Canales de comunicación inmediata sincrónica y asincrónica para difundir la información</a:t>
          </a:r>
          <a:endParaRPr lang="es-ES" dirty="0"/>
        </a:p>
      </dgm:t>
    </dgm:pt>
    <dgm:pt modelId="{39F1DBDA-69D4-42DD-82F9-17D51745A332}" type="parTrans" cxnId="{DE7FFBDC-1C41-4D4E-A9CD-34C2D4D8941F}">
      <dgm:prSet/>
      <dgm:spPr/>
      <dgm:t>
        <a:bodyPr/>
        <a:lstStyle/>
        <a:p>
          <a:endParaRPr lang="es-ES"/>
        </a:p>
      </dgm:t>
    </dgm:pt>
    <dgm:pt modelId="{E9AAD7D7-2B45-4E8F-93F0-A8FE7B35E052}" type="sibTrans" cxnId="{DE7FFBDC-1C41-4D4E-A9CD-34C2D4D8941F}">
      <dgm:prSet/>
      <dgm:spPr/>
      <dgm:t>
        <a:bodyPr/>
        <a:lstStyle/>
        <a:p>
          <a:endParaRPr lang="es-ES"/>
        </a:p>
      </dgm:t>
    </dgm:pt>
    <dgm:pt modelId="{71E7FA6E-9505-4BCD-A225-98AD926EC901}" type="pres">
      <dgm:prSet presAssocID="{97356D3A-5757-4225-8A9A-F6A4DCFE1506}" presName="linearFlow" presStyleCnt="0">
        <dgm:presLayoutVars>
          <dgm:resizeHandles val="exact"/>
        </dgm:presLayoutVars>
      </dgm:prSet>
      <dgm:spPr/>
    </dgm:pt>
    <dgm:pt modelId="{37612383-E10E-4ECC-B6E0-77B2B92F2614}" type="pres">
      <dgm:prSet presAssocID="{ADB4B266-6227-4C45-A563-D73F43F1617C}" presName="node" presStyleLbl="node1" presStyleIdx="0" presStyleCnt="3" custScaleX="18554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04A1AF0-260C-4D5B-9EBC-FF412E616B96}" type="pres">
      <dgm:prSet presAssocID="{FCD799E4-6170-4A09-9883-8FE8824848E2}" presName="sibTrans" presStyleLbl="sibTrans2D1" presStyleIdx="0" presStyleCnt="2"/>
      <dgm:spPr/>
    </dgm:pt>
    <dgm:pt modelId="{CB494B97-6EB8-439C-8A4D-50E5C9652D44}" type="pres">
      <dgm:prSet presAssocID="{FCD799E4-6170-4A09-9883-8FE8824848E2}" presName="connectorText" presStyleLbl="sibTrans2D1" presStyleIdx="0" presStyleCnt="2"/>
      <dgm:spPr/>
    </dgm:pt>
    <dgm:pt modelId="{8C57E691-707D-4399-915A-58DF9FF338BC}" type="pres">
      <dgm:prSet presAssocID="{0C3C6D51-CDE0-43C8-A824-D17F7CB56297}" presName="node" presStyleLbl="node1" presStyleIdx="1" presStyleCnt="3" custScaleX="172415" custLinFactNeighborY="-232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C7DB0CF-B700-4CD3-BD58-8CA4838500AB}" type="pres">
      <dgm:prSet presAssocID="{75E41343-9CE2-4A7F-B953-934DC7FFE92D}" presName="sibTrans" presStyleLbl="sibTrans2D1" presStyleIdx="1" presStyleCnt="2"/>
      <dgm:spPr/>
    </dgm:pt>
    <dgm:pt modelId="{967AC15B-31F4-44C0-9F52-A408D4C10821}" type="pres">
      <dgm:prSet presAssocID="{75E41343-9CE2-4A7F-B953-934DC7FFE92D}" presName="connectorText" presStyleLbl="sibTrans2D1" presStyleIdx="1" presStyleCnt="2"/>
      <dgm:spPr/>
    </dgm:pt>
    <dgm:pt modelId="{58E47E1E-6C29-4D43-8888-AA7CBACF70CD}" type="pres">
      <dgm:prSet presAssocID="{C54CA83C-2B6A-45CD-AA1A-269F78A83215}" presName="node" presStyleLbl="node1" presStyleIdx="2" presStyleCnt="3" custScaleX="147964" custLinFactNeighborY="-1751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9EC188C-EF2D-48E4-B2FB-20F6CCA94182}" type="presOf" srcId="{75E41343-9CE2-4A7F-B953-934DC7FFE92D}" destId="{967AC15B-31F4-44C0-9F52-A408D4C10821}" srcOrd="1" destOrd="0" presId="urn:microsoft.com/office/officeart/2005/8/layout/process2"/>
    <dgm:cxn modelId="{1FED0E91-CAA0-4698-9FB4-21CE04ACF28D}" srcId="{97356D3A-5757-4225-8A9A-F6A4DCFE1506}" destId="{0C3C6D51-CDE0-43C8-A824-D17F7CB56297}" srcOrd="1" destOrd="0" parTransId="{F8F0B2EB-BA88-4638-9D82-1BCDAF7E7D9C}" sibTransId="{75E41343-9CE2-4A7F-B953-934DC7FFE92D}"/>
    <dgm:cxn modelId="{BF0E82DD-72C6-47C3-BD4C-93FC11731218}" type="presOf" srcId="{FCD799E4-6170-4A09-9883-8FE8824848E2}" destId="{CB494B97-6EB8-439C-8A4D-50E5C9652D44}" srcOrd="1" destOrd="0" presId="urn:microsoft.com/office/officeart/2005/8/layout/process2"/>
    <dgm:cxn modelId="{59751F16-A502-4345-BF10-6995D0238EB6}" type="presOf" srcId="{0C3C6D51-CDE0-43C8-A824-D17F7CB56297}" destId="{8C57E691-707D-4399-915A-58DF9FF338BC}" srcOrd="0" destOrd="0" presId="urn:microsoft.com/office/officeart/2005/8/layout/process2"/>
    <dgm:cxn modelId="{B8F432AB-BB55-4C02-A030-B21D8D99AE1F}" type="presOf" srcId="{FCD799E4-6170-4A09-9883-8FE8824848E2}" destId="{F04A1AF0-260C-4D5B-9EBC-FF412E616B96}" srcOrd="0" destOrd="0" presId="urn:microsoft.com/office/officeart/2005/8/layout/process2"/>
    <dgm:cxn modelId="{4E3ABD55-910B-48C1-8B55-A7D8E9FA817A}" srcId="{97356D3A-5757-4225-8A9A-F6A4DCFE1506}" destId="{ADB4B266-6227-4C45-A563-D73F43F1617C}" srcOrd="0" destOrd="0" parTransId="{23B7CCCF-36B2-4B61-A5F2-9AF8F2A5B992}" sibTransId="{FCD799E4-6170-4A09-9883-8FE8824848E2}"/>
    <dgm:cxn modelId="{DE7FFBDC-1C41-4D4E-A9CD-34C2D4D8941F}" srcId="{97356D3A-5757-4225-8A9A-F6A4DCFE1506}" destId="{C54CA83C-2B6A-45CD-AA1A-269F78A83215}" srcOrd="2" destOrd="0" parTransId="{39F1DBDA-69D4-42DD-82F9-17D51745A332}" sibTransId="{E9AAD7D7-2B45-4E8F-93F0-A8FE7B35E052}"/>
    <dgm:cxn modelId="{9983497D-4CD0-4640-8DCD-37079E6C127B}" type="presOf" srcId="{97356D3A-5757-4225-8A9A-F6A4DCFE1506}" destId="{71E7FA6E-9505-4BCD-A225-98AD926EC901}" srcOrd="0" destOrd="0" presId="urn:microsoft.com/office/officeart/2005/8/layout/process2"/>
    <dgm:cxn modelId="{41DD9A8A-291F-456B-9745-40BFC7C3AAC7}" type="presOf" srcId="{C54CA83C-2B6A-45CD-AA1A-269F78A83215}" destId="{58E47E1E-6C29-4D43-8888-AA7CBACF70CD}" srcOrd="0" destOrd="0" presId="urn:microsoft.com/office/officeart/2005/8/layout/process2"/>
    <dgm:cxn modelId="{7350AF56-12F3-44AC-8C8B-313DB088E30C}" type="presOf" srcId="{ADB4B266-6227-4C45-A563-D73F43F1617C}" destId="{37612383-E10E-4ECC-B6E0-77B2B92F2614}" srcOrd="0" destOrd="0" presId="urn:microsoft.com/office/officeart/2005/8/layout/process2"/>
    <dgm:cxn modelId="{02FA5371-A0FD-45A2-B9C4-39E728BF5347}" type="presOf" srcId="{75E41343-9CE2-4A7F-B953-934DC7FFE92D}" destId="{BC7DB0CF-B700-4CD3-BD58-8CA4838500AB}" srcOrd="0" destOrd="0" presId="urn:microsoft.com/office/officeart/2005/8/layout/process2"/>
    <dgm:cxn modelId="{EBE9B6ED-53A2-4C5A-8432-F4B3655F8B93}" type="presParOf" srcId="{71E7FA6E-9505-4BCD-A225-98AD926EC901}" destId="{37612383-E10E-4ECC-B6E0-77B2B92F2614}" srcOrd="0" destOrd="0" presId="urn:microsoft.com/office/officeart/2005/8/layout/process2"/>
    <dgm:cxn modelId="{66330921-E9D6-4516-9579-BDD853AF310C}" type="presParOf" srcId="{71E7FA6E-9505-4BCD-A225-98AD926EC901}" destId="{F04A1AF0-260C-4D5B-9EBC-FF412E616B96}" srcOrd="1" destOrd="0" presId="urn:microsoft.com/office/officeart/2005/8/layout/process2"/>
    <dgm:cxn modelId="{DF80C823-EDBC-497A-B2AD-84DF92A8F090}" type="presParOf" srcId="{F04A1AF0-260C-4D5B-9EBC-FF412E616B96}" destId="{CB494B97-6EB8-439C-8A4D-50E5C9652D44}" srcOrd="0" destOrd="0" presId="urn:microsoft.com/office/officeart/2005/8/layout/process2"/>
    <dgm:cxn modelId="{A54103AD-29D1-46AB-992B-8E04AEC8BF7F}" type="presParOf" srcId="{71E7FA6E-9505-4BCD-A225-98AD926EC901}" destId="{8C57E691-707D-4399-915A-58DF9FF338BC}" srcOrd="2" destOrd="0" presId="urn:microsoft.com/office/officeart/2005/8/layout/process2"/>
    <dgm:cxn modelId="{5C54CF1C-2B8A-4EEC-A236-2CF552B85C97}" type="presParOf" srcId="{71E7FA6E-9505-4BCD-A225-98AD926EC901}" destId="{BC7DB0CF-B700-4CD3-BD58-8CA4838500AB}" srcOrd="3" destOrd="0" presId="urn:microsoft.com/office/officeart/2005/8/layout/process2"/>
    <dgm:cxn modelId="{2B00A51B-6778-44F0-8900-EB7F731E3774}" type="presParOf" srcId="{BC7DB0CF-B700-4CD3-BD58-8CA4838500AB}" destId="{967AC15B-31F4-44C0-9F52-A408D4C10821}" srcOrd="0" destOrd="0" presId="urn:microsoft.com/office/officeart/2005/8/layout/process2"/>
    <dgm:cxn modelId="{C98A1B73-15B3-43F9-AF7A-3B6F8A5E2C49}" type="presParOf" srcId="{71E7FA6E-9505-4BCD-A225-98AD926EC901}" destId="{58E47E1E-6C29-4D43-8888-AA7CBACF70CD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FF307C6-CA4E-4D41-85CA-97B321C68DE0}" type="doc">
      <dgm:prSet loTypeId="urn:microsoft.com/office/officeart/2005/8/layout/pyramid2" loCatId="list" qsTypeId="urn:microsoft.com/office/officeart/2005/8/quickstyle/simple1" qsCatId="simple" csTypeId="urn:microsoft.com/office/officeart/2005/8/colors/accent6_5" csCatId="accent6" phldr="1"/>
      <dgm:spPr/>
    </dgm:pt>
    <dgm:pt modelId="{67C9A544-5671-4BF8-9EF9-A3E9796809C5}">
      <dgm:prSet phldrT="[Texto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s-ES" sz="1800" dirty="0" smtClean="0">
              <a:solidFill>
                <a:schemeClr val="tx1">
                  <a:lumMod val="65000"/>
                  <a:lumOff val="35000"/>
                </a:schemeClr>
              </a:solidFill>
            </a:rPr>
            <a:t>En  un  futuro  toda  la  enseñanza  impartida  en  las  universidades  se  basará  en  un equilibrio entre  interacciones educativas  llevadas a  cabo en  clase  y  las  realizadas a distancia.</a:t>
          </a:r>
          <a:endParaRPr lang="es-ES" sz="1800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729A2FB1-FF07-42E9-9BF8-DC452F5E7541}" type="parTrans" cxnId="{34F94BFD-5D4A-4049-BC89-CFD35AE38376}">
      <dgm:prSet/>
      <dgm:spPr/>
      <dgm:t>
        <a:bodyPr/>
        <a:lstStyle/>
        <a:p>
          <a:endParaRPr lang="es-ES"/>
        </a:p>
      </dgm:t>
    </dgm:pt>
    <dgm:pt modelId="{862342BE-C297-42C6-BC23-96F626C6A559}" type="sibTrans" cxnId="{34F94BFD-5D4A-4049-BC89-CFD35AE38376}">
      <dgm:prSet/>
      <dgm:spPr/>
      <dgm:t>
        <a:bodyPr/>
        <a:lstStyle/>
        <a:p>
          <a:endParaRPr lang="es-ES"/>
        </a:p>
      </dgm:t>
    </dgm:pt>
    <dgm:pt modelId="{E4F8406D-9DA7-474D-807E-D8BB5621A0C9}">
      <dgm:prSet phldrT="[Texto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s-ES" sz="2000" dirty="0" smtClean="0">
              <a:solidFill>
                <a:schemeClr val="tx1">
                  <a:lumMod val="65000"/>
                  <a:lumOff val="35000"/>
                </a:schemeClr>
              </a:solidFill>
            </a:rPr>
            <a:t>La  estructura  académica  de  la  universidad  en  la  que  casi  cualquier  idea  puede justificarse o considerarse ilegítima, dificulta los cambios desde el interior.</a:t>
          </a:r>
          <a:endParaRPr lang="es-ES" sz="2000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C4CDAD81-69FA-4EE1-849E-D326D4EAEAF4}" type="parTrans" cxnId="{02503459-6ED8-4DBA-AC8F-DA2C703765BE}">
      <dgm:prSet/>
      <dgm:spPr/>
      <dgm:t>
        <a:bodyPr/>
        <a:lstStyle/>
        <a:p>
          <a:endParaRPr lang="es-ES"/>
        </a:p>
      </dgm:t>
    </dgm:pt>
    <dgm:pt modelId="{45F748C6-A471-452C-BF7B-F248ED9FA8E9}" type="sibTrans" cxnId="{02503459-6ED8-4DBA-AC8F-DA2C703765BE}">
      <dgm:prSet/>
      <dgm:spPr/>
      <dgm:t>
        <a:bodyPr/>
        <a:lstStyle/>
        <a:p>
          <a:endParaRPr lang="es-ES"/>
        </a:p>
      </dgm:t>
    </dgm:pt>
    <dgm:pt modelId="{CC46FDCB-72C8-4008-872E-F506F34C57B1}">
      <dgm:prSet phldrT="[Texto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s-ES" sz="2000" dirty="0" smtClean="0">
              <a:solidFill>
                <a:schemeClr val="tx1">
                  <a:lumMod val="65000"/>
                  <a:lumOff val="35000"/>
                </a:schemeClr>
              </a:solidFill>
            </a:rPr>
            <a:t>Con las TIC aumenta el número de estudiantes potenciales. Además ahora hay que centrarse más en las necesidades del alumno.</a:t>
          </a:r>
          <a:endParaRPr lang="es-ES" sz="2000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B8898E22-82F1-4930-99F9-0CCBFD209DFD}" type="parTrans" cxnId="{645F4B47-EB91-4EEE-927D-5222BC9FA392}">
      <dgm:prSet/>
      <dgm:spPr/>
      <dgm:t>
        <a:bodyPr/>
        <a:lstStyle/>
        <a:p>
          <a:endParaRPr lang="es-ES"/>
        </a:p>
      </dgm:t>
    </dgm:pt>
    <dgm:pt modelId="{DE6D35F5-C6ED-4764-B707-0382038F7159}" type="sibTrans" cxnId="{645F4B47-EB91-4EEE-927D-5222BC9FA392}">
      <dgm:prSet/>
      <dgm:spPr/>
      <dgm:t>
        <a:bodyPr/>
        <a:lstStyle/>
        <a:p>
          <a:endParaRPr lang="es-ES"/>
        </a:p>
      </dgm:t>
    </dgm:pt>
    <dgm:pt modelId="{811E0BD3-47BA-4A7B-AEB5-8E6D1A1CE3AC}" type="pres">
      <dgm:prSet presAssocID="{4FF307C6-CA4E-4D41-85CA-97B321C68DE0}" presName="compositeShape" presStyleCnt="0">
        <dgm:presLayoutVars>
          <dgm:dir/>
          <dgm:resizeHandles/>
        </dgm:presLayoutVars>
      </dgm:prSet>
      <dgm:spPr/>
    </dgm:pt>
    <dgm:pt modelId="{992A935E-E975-4D1B-B253-2454E63A6782}" type="pres">
      <dgm:prSet presAssocID="{4FF307C6-CA4E-4D41-85CA-97B321C68DE0}" presName="pyramid" presStyleLbl="node1" presStyleIdx="0" presStyleCnt="1" custLinFactNeighborX="-13862"/>
      <dgm:spPr/>
    </dgm:pt>
    <dgm:pt modelId="{EBA52B70-2411-43FA-9CD6-339C2D2A10CA}" type="pres">
      <dgm:prSet presAssocID="{4FF307C6-CA4E-4D41-85CA-97B321C68DE0}" presName="theList" presStyleCnt="0"/>
      <dgm:spPr/>
    </dgm:pt>
    <dgm:pt modelId="{A96B48F1-43F5-4B08-B8F4-95EF0AC0B09F}" type="pres">
      <dgm:prSet presAssocID="{67C9A544-5671-4BF8-9EF9-A3E9796809C5}" presName="aNode" presStyleLbl="fgAcc1" presStyleIdx="0" presStyleCnt="3" custScaleX="154337" custLinFactY="-13260" custLinFactNeighborX="13539" custLinFactNeighborY="-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CFBEEDD-0114-43F9-90E4-B3012E01D980}" type="pres">
      <dgm:prSet presAssocID="{67C9A544-5671-4BF8-9EF9-A3E9796809C5}" presName="aSpace" presStyleCnt="0"/>
      <dgm:spPr/>
    </dgm:pt>
    <dgm:pt modelId="{8E736957-15E8-4DAA-BE34-D884D2D87AD6}" type="pres">
      <dgm:prSet presAssocID="{E4F8406D-9DA7-474D-807E-D8BB5621A0C9}" presName="aNode" presStyleLbl="fgAcc1" presStyleIdx="1" presStyleCnt="3" custScaleX="154517" custLinFactNeighborX="1353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A79EA57-CDAB-4205-B750-D6033E6D9372}" type="pres">
      <dgm:prSet presAssocID="{E4F8406D-9DA7-474D-807E-D8BB5621A0C9}" presName="aSpace" presStyleCnt="0"/>
      <dgm:spPr/>
    </dgm:pt>
    <dgm:pt modelId="{B1CA3F09-E560-45FB-A20A-59100BE0D634}" type="pres">
      <dgm:prSet presAssocID="{CC46FDCB-72C8-4008-872E-F506F34C57B1}" presName="aNode" presStyleLbl="fgAcc1" presStyleIdx="2" presStyleCnt="3" custScaleX="153195" custLinFactY="15518" custLinFactNeighborX="13539" custLinFactNeighborY="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FD6E639-BE8E-4A5B-958F-1C4BA00028A4}" type="pres">
      <dgm:prSet presAssocID="{CC46FDCB-72C8-4008-872E-F506F34C57B1}" presName="aSpace" presStyleCnt="0"/>
      <dgm:spPr/>
    </dgm:pt>
  </dgm:ptLst>
  <dgm:cxnLst>
    <dgm:cxn modelId="{34F94BFD-5D4A-4049-BC89-CFD35AE38376}" srcId="{4FF307C6-CA4E-4D41-85CA-97B321C68DE0}" destId="{67C9A544-5671-4BF8-9EF9-A3E9796809C5}" srcOrd="0" destOrd="0" parTransId="{729A2FB1-FF07-42E9-9BF8-DC452F5E7541}" sibTransId="{862342BE-C297-42C6-BC23-96F626C6A559}"/>
    <dgm:cxn modelId="{02503459-6ED8-4DBA-AC8F-DA2C703765BE}" srcId="{4FF307C6-CA4E-4D41-85CA-97B321C68DE0}" destId="{E4F8406D-9DA7-474D-807E-D8BB5621A0C9}" srcOrd="1" destOrd="0" parTransId="{C4CDAD81-69FA-4EE1-849E-D326D4EAEAF4}" sibTransId="{45F748C6-A471-452C-BF7B-F248ED9FA8E9}"/>
    <dgm:cxn modelId="{645F4B47-EB91-4EEE-927D-5222BC9FA392}" srcId="{4FF307C6-CA4E-4D41-85CA-97B321C68DE0}" destId="{CC46FDCB-72C8-4008-872E-F506F34C57B1}" srcOrd="2" destOrd="0" parTransId="{B8898E22-82F1-4930-99F9-0CCBFD209DFD}" sibTransId="{DE6D35F5-C6ED-4764-B707-0382038F7159}"/>
    <dgm:cxn modelId="{EA457034-EA9A-43D4-A793-9E91FE8C18A4}" type="presOf" srcId="{4FF307C6-CA4E-4D41-85CA-97B321C68DE0}" destId="{811E0BD3-47BA-4A7B-AEB5-8E6D1A1CE3AC}" srcOrd="0" destOrd="0" presId="urn:microsoft.com/office/officeart/2005/8/layout/pyramid2"/>
    <dgm:cxn modelId="{BADB2D82-500D-4F78-BBBF-376F8BF39E97}" type="presOf" srcId="{CC46FDCB-72C8-4008-872E-F506F34C57B1}" destId="{B1CA3F09-E560-45FB-A20A-59100BE0D634}" srcOrd="0" destOrd="0" presId="urn:microsoft.com/office/officeart/2005/8/layout/pyramid2"/>
    <dgm:cxn modelId="{0DD129D5-8D21-4348-8042-6AE2813D1037}" type="presOf" srcId="{67C9A544-5671-4BF8-9EF9-A3E9796809C5}" destId="{A96B48F1-43F5-4B08-B8F4-95EF0AC0B09F}" srcOrd="0" destOrd="0" presId="urn:microsoft.com/office/officeart/2005/8/layout/pyramid2"/>
    <dgm:cxn modelId="{F4BE8BCE-F4DB-4434-A698-B3849EA475C0}" type="presOf" srcId="{E4F8406D-9DA7-474D-807E-D8BB5621A0C9}" destId="{8E736957-15E8-4DAA-BE34-D884D2D87AD6}" srcOrd="0" destOrd="0" presId="urn:microsoft.com/office/officeart/2005/8/layout/pyramid2"/>
    <dgm:cxn modelId="{DE523139-BB75-4B64-B533-480FF96EB56A}" type="presParOf" srcId="{811E0BD3-47BA-4A7B-AEB5-8E6D1A1CE3AC}" destId="{992A935E-E975-4D1B-B253-2454E63A6782}" srcOrd="0" destOrd="0" presId="urn:microsoft.com/office/officeart/2005/8/layout/pyramid2"/>
    <dgm:cxn modelId="{792AE5E6-146F-48A8-8942-FC74CB724E21}" type="presParOf" srcId="{811E0BD3-47BA-4A7B-AEB5-8E6D1A1CE3AC}" destId="{EBA52B70-2411-43FA-9CD6-339C2D2A10CA}" srcOrd="1" destOrd="0" presId="urn:microsoft.com/office/officeart/2005/8/layout/pyramid2"/>
    <dgm:cxn modelId="{10FC86F2-8123-4CFC-864F-47DF1BB3B3F7}" type="presParOf" srcId="{EBA52B70-2411-43FA-9CD6-339C2D2A10CA}" destId="{A96B48F1-43F5-4B08-B8F4-95EF0AC0B09F}" srcOrd="0" destOrd="0" presId="urn:microsoft.com/office/officeart/2005/8/layout/pyramid2"/>
    <dgm:cxn modelId="{CFD95A36-4BB1-481C-BF1C-35E3F88C1EB0}" type="presParOf" srcId="{EBA52B70-2411-43FA-9CD6-339C2D2A10CA}" destId="{7CFBEEDD-0114-43F9-90E4-B3012E01D980}" srcOrd="1" destOrd="0" presId="urn:microsoft.com/office/officeart/2005/8/layout/pyramid2"/>
    <dgm:cxn modelId="{43D47417-7014-4768-B3B9-56894760AF51}" type="presParOf" srcId="{EBA52B70-2411-43FA-9CD6-339C2D2A10CA}" destId="{8E736957-15E8-4DAA-BE34-D884D2D87AD6}" srcOrd="2" destOrd="0" presId="urn:microsoft.com/office/officeart/2005/8/layout/pyramid2"/>
    <dgm:cxn modelId="{FB72A64A-C413-4BBD-9DFF-59F3754F3DD3}" type="presParOf" srcId="{EBA52B70-2411-43FA-9CD6-339C2D2A10CA}" destId="{4A79EA57-CDAB-4205-B750-D6033E6D9372}" srcOrd="3" destOrd="0" presId="urn:microsoft.com/office/officeart/2005/8/layout/pyramid2"/>
    <dgm:cxn modelId="{42BA9773-0EAB-476F-B0D7-F281284D49BD}" type="presParOf" srcId="{EBA52B70-2411-43FA-9CD6-339C2D2A10CA}" destId="{B1CA3F09-E560-45FB-A20A-59100BE0D634}" srcOrd="4" destOrd="0" presId="urn:microsoft.com/office/officeart/2005/8/layout/pyramid2"/>
    <dgm:cxn modelId="{459644F1-0880-4617-91DF-E1A64672A9DE}" type="presParOf" srcId="{EBA52B70-2411-43FA-9CD6-339C2D2A10CA}" destId="{4FD6E639-BE8E-4A5B-958F-1C4BA00028A4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3E6C63-DDBF-4210-9580-6DD14D24FF1C}" type="doc">
      <dgm:prSet loTypeId="urn:microsoft.com/office/officeart/2005/8/layout/cycle7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A5018D46-B659-43F4-A07E-B9E793E8AC73}">
      <dgm:prSet phldrT="[Texto]" custT="1"/>
      <dgm:spPr/>
      <dgm:t>
        <a:bodyPr/>
        <a:lstStyle/>
        <a:p>
          <a:r>
            <a:rPr lang="es-ES" sz="2000" b="1" dirty="0" smtClean="0">
              <a:solidFill>
                <a:srgbClr val="FFFF99"/>
              </a:solidFill>
            </a:rPr>
            <a:t>Los  estudiantes  universitarios  cada  vez  más  exigirán  entornos  de  aprendizaje flexibles que incorporen las TIC. </a:t>
          </a:r>
          <a:endParaRPr lang="es-ES" sz="2000" b="1" dirty="0"/>
        </a:p>
      </dgm:t>
    </dgm:pt>
    <dgm:pt modelId="{92D87AA3-7495-446B-9908-3F2BA239EBDA}" type="parTrans" cxnId="{42EF29B4-38DF-462D-A4BE-6D9423878D7A}">
      <dgm:prSet/>
      <dgm:spPr/>
      <dgm:t>
        <a:bodyPr/>
        <a:lstStyle/>
        <a:p>
          <a:endParaRPr lang="es-ES"/>
        </a:p>
      </dgm:t>
    </dgm:pt>
    <dgm:pt modelId="{06BE2ED9-461A-4C41-A54F-C429FE976F9E}" type="sibTrans" cxnId="{42EF29B4-38DF-462D-A4BE-6D9423878D7A}">
      <dgm:prSet/>
      <dgm:spPr>
        <a:solidFill>
          <a:srgbClr val="FF0066"/>
        </a:solidFill>
      </dgm:spPr>
      <dgm:t>
        <a:bodyPr/>
        <a:lstStyle/>
        <a:p>
          <a:endParaRPr lang="es-ES"/>
        </a:p>
      </dgm:t>
    </dgm:pt>
    <dgm:pt modelId="{22A9245B-11C3-4491-B616-24C8ED1E935B}">
      <dgm:prSet phldrT="[Texto]" custT="1"/>
      <dgm:spPr/>
      <dgm:t>
        <a:bodyPr/>
        <a:lstStyle/>
        <a:p>
          <a:r>
            <a:rPr lang="es-ES" sz="1600" b="1" dirty="0" smtClean="0">
              <a:solidFill>
                <a:srgbClr val="FFFF99"/>
              </a:solidFill>
            </a:rPr>
            <a:t>Habrá  que  buscar  nuevas  condiciones  de  E/A  que  incidan  en  la  búsqueda  de formación,  hagan  que  los  estudiantes  interactúen  con  ella,  la  comprendan,  la conviertan en conocimiento, la transfieran. </a:t>
          </a:r>
          <a:endParaRPr lang="es-ES" sz="1600" b="1" dirty="0">
            <a:solidFill>
              <a:srgbClr val="FFFF99"/>
            </a:solidFill>
          </a:endParaRPr>
        </a:p>
      </dgm:t>
    </dgm:pt>
    <dgm:pt modelId="{1C448E99-BE1A-41CB-BA6C-8EDE2BDCA734}" type="parTrans" cxnId="{8A22497D-5F62-43C6-8EF8-4D223A93D93F}">
      <dgm:prSet/>
      <dgm:spPr/>
      <dgm:t>
        <a:bodyPr/>
        <a:lstStyle/>
        <a:p>
          <a:endParaRPr lang="es-ES"/>
        </a:p>
      </dgm:t>
    </dgm:pt>
    <dgm:pt modelId="{53E56068-6695-467B-91AD-C02789F97618}" type="sibTrans" cxnId="{8A22497D-5F62-43C6-8EF8-4D223A93D93F}">
      <dgm:prSet/>
      <dgm:spPr/>
      <dgm:t>
        <a:bodyPr/>
        <a:lstStyle/>
        <a:p>
          <a:endParaRPr lang="es-ES"/>
        </a:p>
      </dgm:t>
    </dgm:pt>
    <dgm:pt modelId="{68434F5F-2814-4E32-A147-85A7277D51A5}">
      <dgm:prSet phldrT="[Texto]" custT="1"/>
      <dgm:spPr/>
      <dgm:t>
        <a:bodyPr/>
        <a:lstStyle/>
        <a:p>
          <a:r>
            <a:rPr lang="es-ES" sz="1800" b="1" dirty="0" smtClean="0">
              <a:solidFill>
                <a:srgbClr val="FFFF99"/>
              </a:solidFill>
            </a:rPr>
            <a:t>El desarrollo del alumnado universitario comprende:  Adquisición  de  competencias  intelectuales,  físicas  y  sociales. Dominio  de  las  emociones  Control  de  relaciones interpersonales.  Adquisición  de  autonomía. </a:t>
          </a:r>
          <a:endParaRPr lang="es-ES" sz="1800" b="1" dirty="0"/>
        </a:p>
      </dgm:t>
    </dgm:pt>
    <dgm:pt modelId="{62883DD4-8F15-40E0-AF79-DBF7AAA0B47D}" type="parTrans" cxnId="{22819831-0C3E-44A8-991F-D9151A4DD85B}">
      <dgm:prSet/>
      <dgm:spPr/>
      <dgm:t>
        <a:bodyPr/>
        <a:lstStyle/>
        <a:p>
          <a:endParaRPr lang="es-ES"/>
        </a:p>
      </dgm:t>
    </dgm:pt>
    <dgm:pt modelId="{41175364-31BF-478A-8D5D-0272C3DE7BD2}" type="sibTrans" cxnId="{22819831-0C3E-44A8-991F-D9151A4DD85B}">
      <dgm:prSet/>
      <dgm:spPr/>
      <dgm:t>
        <a:bodyPr/>
        <a:lstStyle/>
        <a:p>
          <a:endParaRPr lang="es-ES"/>
        </a:p>
      </dgm:t>
    </dgm:pt>
    <dgm:pt modelId="{8E249F18-F0C5-4071-A69F-E213AEEDA1E2}" type="pres">
      <dgm:prSet presAssocID="{183E6C63-DDBF-4210-9580-6DD14D24FF1C}" presName="Name0" presStyleCnt="0">
        <dgm:presLayoutVars>
          <dgm:dir/>
          <dgm:resizeHandles val="exact"/>
        </dgm:presLayoutVars>
      </dgm:prSet>
      <dgm:spPr/>
    </dgm:pt>
    <dgm:pt modelId="{FD71711B-43BD-4813-BE39-3BD1DDA5FB38}" type="pres">
      <dgm:prSet presAssocID="{A5018D46-B659-43F4-A07E-B9E793E8AC73}" presName="node" presStyleLbl="node1" presStyleIdx="0" presStyleCnt="3" custScaleX="191617" custScaleY="186843" custRadScaleRad="8991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AC9E2A1-6D51-4D59-9478-8E095DC0D79A}" type="pres">
      <dgm:prSet presAssocID="{06BE2ED9-461A-4C41-A54F-C429FE976F9E}" presName="sibTrans" presStyleLbl="sibTrans2D1" presStyleIdx="0" presStyleCnt="3"/>
      <dgm:spPr/>
    </dgm:pt>
    <dgm:pt modelId="{B6E53B50-38FF-4E47-A1DB-A56CDC1E33B8}" type="pres">
      <dgm:prSet presAssocID="{06BE2ED9-461A-4C41-A54F-C429FE976F9E}" presName="connectorText" presStyleLbl="sibTrans2D1" presStyleIdx="0" presStyleCnt="3"/>
      <dgm:spPr/>
    </dgm:pt>
    <dgm:pt modelId="{D55AFE9B-4F36-43B7-A111-AEF723A6F8E8}" type="pres">
      <dgm:prSet presAssocID="{22A9245B-11C3-4491-B616-24C8ED1E935B}" presName="node" presStyleLbl="node1" presStyleIdx="1" presStyleCnt="3" custScaleX="176162" custScaleY="187681" custRadScaleRad="130875" custRadScaleInc="-1256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BFC9B15-F990-4C64-8C78-33BBDC5718CE}" type="pres">
      <dgm:prSet presAssocID="{53E56068-6695-467B-91AD-C02789F97618}" presName="sibTrans" presStyleLbl="sibTrans2D1" presStyleIdx="1" presStyleCnt="3"/>
      <dgm:spPr/>
    </dgm:pt>
    <dgm:pt modelId="{C1945E56-BFDF-497C-997A-32436349EED4}" type="pres">
      <dgm:prSet presAssocID="{53E56068-6695-467B-91AD-C02789F97618}" presName="connectorText" presStyleLbl="sibTrans2D1" presStyleIdx="1" presStyleCnt="3"/>
      <dgm:spPr/>
    </dgm:pt>
    <dgm:pt modelId="{5AE36247-BEB8-42C9-8D19-F2DC2AED6760}" type="pres">
      <dgm:prSet presAssocID="{68434F5F-2814-4E32-A147-85A7277D51A5}" presName="node" presStyleLbl="node1" presStyleIdx="2" presStyleCnt="3" custScaleX="197577" custScaleY="185967" custRadScaleRad="134199" custRadScaleInc="1354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A773646-FC08-4C32-A4F6-AE52ABAD624E}" type="pres">
      <dgm:prSet presAssocID="{41175364-31BF-478A-8D5D-0272C3DE7BD2}" presName="sibTrans" presStyleLbl="sibTrans2D1" presStyleIdx="2" presStyleCnt="3"/>
      <dgm:spPr/>
    </dgm:pt>
    <dgm:pt modelId="{55018FCA-1FCA-4DB4-B094-BEEBF4219FC2}" type="pres">
      <dgm:prSet presAssocID="{41175364-31BF-478A-8D5D-0272C3DE7BD2}" presName="connectorText" presStyleLbl="sibTrans2D1" presStyleIdx="2" presStyleCnt="3"/>
      <dgm:spPr/>
    </dgm:pt>
  </dgm:ptLst>
  <dgm:cxnLst>
    <dgm:cxn modelId="{400B3AF4-BE5E-451C-9324-DCA09F44CD37}" type="presOf" srcId="{22A9245B-11C3-4491-B616-24C8ED1E935B}" destId="{D55AFE9B-4F36-43B7-A111-AEF723A6F8E8}" srcOrd="0" destOrd="0" presId="urn:microsoft.com/office/officeart/2005/8/layout/cycle7"/>
    <dgm:cxn modelId="{00A326B1-D871-49E9-B1B7-F5D5E876ECDB}" type="presOf" srcId="{41175364-31BF-478A-8D5D-0272C3DE7BD2}" destId="{FA773646-FC08-4C32-A4F6-AE52ABAD624E}" srcOrd="0" destOrd="0" presId="urn:microsoft.com/office/officeart/2005/8/layout/cycle7"/>
    <dgm:cxn modelId="{22819831-0C3E-44A8-991F-D9151A4DD85B}" srcId="{183E6C63-DDBF-4210-9580-6DD14D24FF1C}" destId="{68434F5F-2814-4E32-A147-85A7277D51A5}" srcOrd="2" destOrd="0" parTransId="{62883DD4-8F15-40E0-AF79-DBF7AAA0B47D}" sibTransId="{41175364-31BF-478A-8D5D-0272C3DE7BD2}"/>
    <dgm:cxn modelId="{8A22497D-5F62-43C6-8EF8-4D223A93D93F}" srcId="{183E6C63-DDBF-4210-9580-6DD14D24FF1C}" destId="{22A9245B-11C3-4491-B616-24C8ED1E935B}" srcOrd="1" destOrd="0" parTransId="{1C448E99-BE1A-41CB-BA6C-8EDE2BDCA734}" sibTransId="{53E56068-6695-467B-91AD-C02789F97618}"/>
    <dgm:cxn modelId="{86850061-D36D-4248-97A3-20EC3BC94B6B}" type="presOf" srcId="{68434F5F-2814-4E32-A147-85A7277D51A5}" destId="{5AE36247-BEB8-42C9-8D19-F2DC2AED6760}" srcOrd="0" destOrd="0" presId="urn:microsoft.com/office/officeart/2005/8/layout/cycle7"/>
    <dgm:cxn modelId="{7205DA5A-FD4C-4D66-832B-66D3DA51097E}" type="presOf" srcId="{53E56068-6695-467B-91AD-C02789F97618}" destId="{EBFC9B15-F990-4C64-8C78-33BBDC5718CE}" srcOrd="0" destOrd="0" presId="urn:microsoft.com/office/officeart/2005/8/layout/cycle7"/>
    <dgm:cxn modelId="{2F1C030C-F659-4DDE-B929-B89B2AA23FB2}" type="presOf" srcId="{06BE2ED9-461A-4C41-A54F-C429FE976F9E}" destId="{FAC9E2A1-6D51-4D59-9478-8E095DC0D79A}" srcOrd="0" destOrd="0" presId="urn:microsoft.com/office/officeart/2005/8/layout/cycle7"/>
    <dgm:cxn modelId="{218018A0-B9AB-4D8A-8CD5-3DDFE20B13BC}" type="presOf" srcId="{183E6C63-DDBF-4210-9580-6DD14D24FF1C}" destId="{8E249F18-F0C5-4071-A69F-E213AEEDA1E2}" srcOrd="0" destOrd="0" presId="urn:microsoft.com/office/officeart/2005/8/layout/cycle7"/>
    <dgm:cxn modelId="{C1D67CF0-773D-45F3-A6D9-35668527F065}" type="presOf" srcId="{06BE2ED9-461A-4C41-A54F-C429FE976F9E}" destId="{B6E53B50-38FF-4E47-A1DB-A56CDC1E33B8}" srcOrd="1" destOrd="0" presId="urn:microsoft.com/office/officeart/2005/8/layout/cycle7"/>
    <dgm:cxn modelId="{530DFEC7-7131-4E51-80D8-B81509DD9099}" type="presOf" srcId="{A5018D46-B659-43F4-A07E-B9E793E8AC73}" destId="{FD71711B-43BD-4813-BE39-3BD1DDA5FB38}" srcOrd="0" destOrd="0" presId="urn:microsoft.com/office/officeart/2005/8/layout/cycle7"/>
    <dgm:cxn modelId="{42EF29B4-38DF-462D-A4BE-6D9423878D7A}" srcId="{183E6C63-DDBF-4210-9580-6DD14D24FF1C}" destId="{A5018D46-B659-43F4-A07E-B9E793E8AC73}" srcOrd="0" destOrd="0" parTransId="{92D87AA3-7495-446B-9908-3F2BA239EBDA}" sibTransId="{06BE2ED9-461A-4C41-A54F-C429FE976F9E}"/>
    <dgm:cxn modelId="{3FD60F62-5424-483B-B5CA-0060C57DF6A1}" type="presOf" srcId="{41175364-31BF-478A-8D5D-0272C3DE7BD2}" destId="{55018FCA-1FCA-4DB4-B094-BEEBF4219FC2}" srcOrd="1" destOrd="0" presId="urn:microsoft.com/office/officeart/2005/8/layout/cycle7"/>
    <dgm:cxn modelId="{E6B722B5-1319-4E58-9B86-3D39B8B92CAE}" type="presOf" srcId="{53E56068-6695-467B-91AD-C02789F97618}" destId="{C1945E56-BFDF-497C-997A-32436349EED4}" srcOrd="1" destOrd="0" presId="urn:microsoft.com/office/officeart/2005/8/layout/cycle7"/>
    <dgm:cxn modelId="{19978601-F39D-4FC1-8FD0-5BEC304C7721}" type="presParOf" srcId="{8E249F18-F0C5-4071-A69F-E213AEEDA1E2}" destId="{FD71711B-43BD-4813-BE39-3BD1DDA5FB38}" srcOrd="0" destOrd="0" presId="urn:microsoft.com/office/officeart/2005/8/layout/cycle7"/>
    <dgm:cxn modelId="{21489595-40F1-4F98-84DD-FF12A9E4A0F4}" type="presParOf" srcId="{8E249F18-F0C5-4071-A69F-E213AEEDA1E2}" destId="{FAC9E2A1-6D51-4D59-9478-8E095DC0D79A}" srcOrd="1" destOrd="0" presId="urn:microsoft.com/office/officeart/2005/8/layout/cycle7"/>
    <dgm:cxn modelId="{2CC43526-B1AD-46B7-869E-1696223AFF82}" type="presParOf" srcId="{FAC9E2A1-6D51-4D59-9478-8E095DC0D79A}" destId="{B6E53B50-38FF-4E47-A1DB-A56CDC1E33B8}" srcOrd="0" destOrd="0" presId="urn:microsoft.com/office/officeart/2005/8/layout/cycle7"/>
    <dgm:cxn modelId="{E857B4E0-D213-4CCE-810B-D9952D76CEC8}" type="presParOf" srcId="{8E249F18-F0C5-4071-A69F-E213AEEDA1E2}" destId="{D55AFE9B-4F36-43B7-A111-AEF723A6F8E8}" srcOrd="2" destOrd="0" presId="urn:microsoft.com/office/officeart/2005/8/layout/cycle7"/>
    <dgm:cxn modelId="{9331C2C1-25E8-4339-97BD-1DEB9B00F21B}" type="presParOf" srcId="{8E249F18-F0C5-4071-A69F-E213AEEDA1E2}" destId="{EBFC9B15-F990-4C64-8C78-33BBDC5718CE}" srcOrd="3" destOrd="0" presId="urn:microsoft.com/office/officeart/2005/8/layout/cycle7"/>
    <dgm:cxn modelId="{A29DAC8D-02A5-40F9-86FB-B0366D7DB095}" type="presParOf" srcId="{EBFC9B15-F990-4C64-8C78-33BBDC5718CE}" destId="{C1945E56-BFDF-497C-997A-32436349EED4}" srcOrd="0" destOrd="0" presId="urn:microsoft.com/office/officeart/2005/8/layout/cycle7"/>
    <dgm:cxn modelId="{E66D22E8-0A6B-48F6-8196-143F9C3FFB80}" type="presParOf" srcId="{8E249F18-F0C5-4071-A69F-E213AEEDA1E2}" destId="{5AE36247-BEB8-42C9-8D19-F2DC2AED6760}" srcOrd="4" destOrd="0" presId="urn:microsoft.com/office/officeart/2005/8/layout/cycle7"/>
    <dgm:cxn modelId="{882D52C1-7791-4033-8E36-9B24A2643D8A}" type="presParOf" srcId="{8E249F18-F0C5-4071-A69F-E213AEEDA1E2}" destId="{FA773646-FC08-4C32-A4F6-AE52ABAD624E}" srcOrd="5" destOrd="0" presId="urn:microsoft.com/office/officeart/2005/8/layout/cycle7"/>
    <dgm:cxn modelId="{44C187F5-0008-45A5-A4F7-C08AEE33F88D}" type="presParOf" srcId="{FA773646-FC08-4C32-A4F6-AE52ABAD624E}" destId="{55018FCA-1FCA-4DB4-B094-BEEBF4219FC2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04ABB5B-6B70-43E5-B008-ADB66194445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82BEFE07-C40A-4CEA-932A-B4C5F00F3330}">
      <dgm:prSet phldrT="[Texto]" custT="1"/>
      <dgm:spPr/>
      <dgm:t>
        <a:bodyPr/>
        <a:lstStyle/>
        <a:p>
          <a:r>
            <a:rPr lang="es-ES" sz="1600" dirty="0" smtClean="0">
              <a:solidFill>
                <a:srgbClr val="FFFF99"/>
              </a:solidFill>
            </a:rPr>
            <a:t>El  docente,  como  director  de  orquesta,  deberá motivar,  dirigir  y  dar  autonomía  los  alumnos y facilitar y crear entornos dinámicos de E/A y orientación que supongan más  que la suma de los estudiantes individuales. </a:t>
          </a:r>
          <a:endParaRPr lang="es-ES" sz="1600" dirty="0">
            <a:solidFill>
              <a:srgbClr val="FFFF99"/>
            </a:solidFill>
          </a:endParaRPr>
        </a:p>
      </dgm:t>
    </dgm:pt>
    <dgm:pt modelId="{340F23B1-9D17-4D24-BAE2-3BAEEE894877}" type="parTrans" cxnId="{6663D695-DC5D-4621-AD1C-3F6B51496FFF}">
      <dgm:prSet/>
      <dgm:spPr/>
      <dgm:t>
        <a:bodyPr/>
        <a:lstStyle/>
        <a:p>
          <a:endParaRPr lang="es-ES"/>
        </a:p>
      </dgm:t>
    </dgm:pt>
    <dgm:pt modelId="{42C9B237-691C-4BE8-9200-92B2AC7A6AB2}" type="sibTrans" cxnId="{6663D695-DC5D-4621-AD1C-3F6B51496FFF}">
      <dgm:prSet/>
      <dgm:spPr/>
      <dgm:t>
        <a:bodyPr/>
        <a:lstStyle/>
        <a:p>
          <a:endParaRPr lang="es-ES"/>
        </a:p>
      </dgm:t>
    </dgm:pt>
    <dgm:pt modelId="{8B82C207-0717-434F-AD4B-D1862489D6ED}">
      <dgm:prSet phldrT="[Texto]" custT="1"/>
      <dgm:spPr/>
      <dgm:t>
        <a:bodyPr/>
        <a:lstStyle/>
        <a:p>
          <a:r>
            <a:rPr lang="es-ES" sz="1800" dirty="0" smtClean="0">
              <a:solidFill>
                <a:srgbClr val="FFFF99"/>
              </a:solidFill>
            </a:rPr>
            <a:t>La formación abarcará habilidades, actitudes, técnicas didácticas con TIC, elaboración de contenidos on-line, nuevas formas de evaluación con TIC.</a:t>
          </a:r>
        </a:p>
        <a:p>
          <a:endParaRPr lang="es-ES" sz="1200" dirty="0"/>
        </a:p>
      </dgm:t>
    </dgm:pt>
    <dgm:pt modelId="{F0766B0A-7B8A-47DE-B4D2-A2437B90A703}" type="parTrans" cxnId="{756FF2A5-C8E9-4A23-AF5A-EC01055125B8}">
      <dgm:prSet/>
      <dgm:spPr/>
      <dgm:t>
        <a:bodyPr/>
        <a:lstStyle/>
        <a:p>
          <a:endParaRPr lang="es-ES"/>
        </a:p>
      </dgm:t>
    </dgm:pt>
    <dgm:pt modelId="{F55EBE77-4AE3-45B8-A235-B4869C049E9A}" type="sibTrans" cxnId="{756FF2A5-C8E9-4A23-AF5A-EC01055125B8}">
      <dgm:prSet/>
      <dgm:spPr/>
      <dgm:t>
        <a:bodyPr/>
        <a:lstStyle/>
        <a:p>
          <a:endParaRPr lang="es-ES"/>
        </a:p>
      </dgm:t>
    </dgm:pt>
    <dgm:pt modelId="{2198E0FC-3E91-4818-B3E3-87FBB7994CE4}">
      <dgm:prSet phldrT="[Texto]"/>
      <dgm:spPr/>
      <dgm:t>
        <a:bodyPr/>
        <a:lstStyle/>
        <a:p>
          <a:r>
            <a:rPr lang="es-ES" b="0" dirty="0" smtClean="0">
              <a:solidFill>
                <a:srgbClr val="FFFF99"/>
              </a:solidFill>
            </a:rPr>
            <a:t>Los  docentes  con  más  capacidad  para  transformar  el  aula  tendrán  una  mayor demanda,  y  las  instituciones  con  muchos  de  ellos  en  plantilla  prosperarán.  </a:t>
          </a:r>
          <a:endParaRPr lang="es-ES" b="0" dirty="0">
            <a:solidFill>
              <a:srgbClr val="FFFF99"/>
            </a:solidFill>
          </a:endParaRPr>
        </a:p>
      </dgm:t>
    </dgm:pt>
    <dgm:pt modelId="{5628226E-D1DD-4DF1-8BA5-82A72E6DF0AE}" type="parTrans" cxnId="{D0A62E4E-78DF-44E3-9DC5-BA8CDF045A6D}">
      <dgm:prSet/>
      <dgm:spPr/>
      <dgm:t>
        <a:bodyPr/>
        <a:lstStyle/>
        <a:p>
          <a:endParaRPr lang="es-ES"/>
        </a:p>
      </dgm:t>
    </dgm:pt>
    <dgm:pt modelId="{BB4D3D15-C267-4D45-B870-07B42D0608E3}" type="sibTrans" cxnId="{D0A62E4E-78DF-44E3-9DC5-BA8CDF045A6D}">
      <dgm:prSet/>
      <dgm:spPr/>
      <dgm:t>
        <a:bodyPr/>
        <a:lstStyle/>
        <a:p>
          <a:endParaRPr lang="es-ES"/>
        </a:p>
      </dgm:t>
    </dgm:pt>
    <dgm:pt modelId="{2AB9C02C-2104-4AA6-8C5C-8E621E116C47}">
      <dgm:prSet/>
      <dgm:spPr/>
      <dgm:t>
        <a:bodyPr/>
        <a:lstStyle/>
        <a:p>
          <a:r>
            <a:rPr lang="es-ES" b="0" dirty="0" smtClean="0">
              <a:solidFill>
                <a:srgbClr val="FFFF99"/>
              </a:solidFill>
            </a:rPr>
            <a:t>En la universidad las TIC se usan más que en otros niveles educativos para realizar tareas  de  autoevaluación  institucional.   </a:t>
          </a:r>
          <a:endParaRPr lang="es-ES" b="0" dirty="0">
            <a:solidFill>
              <a:srgbClr val="FFFF99"/>
            </a:solidFill>
          </a:endParaRPr>
        </a:p>
      </dgm:t>
    </dgm:pt>
    <dgm:pt modelId="{D6EF3919-10F5-40E2-9BE6-4318913A3A41}" type="parTrans" cxnId="{F89E7BEE-BC60-416D-A73B-3CD94DC62CA7}">
      <dgm:prSet/>
      <dgm:spPr/>
      <dgm:t>
        <a:bodyPr/>
        <a:lstStyle/>
        <a:p>
          <a:endParaRPr lang="es-ES"/>
        </a:p>
      </dgm:t>
    </dgm:pt>
    <dgm:pt modelId="{3B7436BC-664E-4BE5-9D56-4FA056CE8225}" type="sibTrans" cxnId="{F89E7BEE-BC60-416D-A73B-3CD94DC62CA7}">
      <dgm:prSet/>
      <dgm:spPr/>
      <dgm:t>
        <a:bodyPr/>
        <a:lstStyle/>
        <a:p>
          <a:endParaRPr lang="es-ES"/>
        </a:p>
      </dgm:t>
    </dgm:pt>
    <dgm:pt modelId="{6D277FEC-C48F-468D-82F3-565DA070708B}">
      <dgm:prSet/>
      <dgm:spPr/>
      <dgm:t>
        <a:bodyPr/>
        <a:lstStyle/>
        <a:p>
          <a:r>
            <a:rPr lang="es-ES" dirty="0" smtClean="0">
              <a:solidFill>
                <a:srgbClr val="FFFF99"/>
              </a:solidFill>
            </a:rPr>
            <a:t>También  se  ponen  en  Internet  materiales  de  apoyo  a  las  asignaturas  y  cursos  completos  (e-learning).  Se  van  utilizando portafolios virtuales de los estudiantes.</a:t>
          </a:r>
          <a:endParaRPr lang="es-ES" dirty="0">
            <a:solidFill>
              <a:srgbClr val="FFFF99"/>
            </a:solidFill>
          </a:endParaRPr>
        </a:p>
      </dgm:t>
    </dgm:pt>
    <dgm:pt modelId="{534A90AD-9304-4CFE-9F81-CAE4742B9C5B}" type="parTrans" cxnId="{190CAEA6-42F1-4F1A-940D-F6923A281510}">
      <dgm:prSet/>
      <dgm:spPr/>
      <dgm:t>
        <a:bodyPr/>
        <a:lstStyle/>
        <a:p>
          <a:endParaRPr lang="es-ES"/>
        </a:p>
      </dgm:t>
    </dgm:pt>
    <dgm:pt modelId="{7452ACE6-1676-491E-AF10-6DFB7466FA32}" type="sibTrans" cxnId="{190CAEA6-42F1-4F1A-940D-F6923A281510}">
      <dgm:prSet/>
      <dgm:spPr/>
      <dgm:t>
        <a:bodyPr/>
        <a:lstStyle/>
        <a:p>
          <a:endParaRPr lang="es-ES"/>
        </a:p>
      </dgm:t>
    </dgm:pt>
    <dgm:pt modelId="{11F9C5F5-8FD2-4E26-ACA1-5C672A0A23CB}" type="pres">
      <dgm:prSet presAssocID="{D04ABB5B-6B70-43E5-B008-ADB661944452}" presName="diagram" presStyleCnt="0">
        <dgm:presLayoutVars>
          <dgm:dir/>
          <dgm:resizeHandles val="exact"/>
        </dgm:presLayoutVars>
      </dgm:prSet>
      <dgm:spPr/>
    </dgm:pt>
    <dgm:pt modelId="{C304AF45-5CDF-4A9C-AA0D-E779A95C544A}" type="pres">
      <dgm:prSet presAssocID="{82BEFE07-C40A-4CEA-932A-B4C5F00F3330}" presName="node" presStyleLbl="node1" presStyleIdx="0" presStyleCnt="5" custScaleY="14458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7E7BC6B-52A9-4480-87AF-487EEB2308B3}" type="pres">
      <dgm:prSet presAssocID="{42C9B237-691C-4BE8-9200-92B2AC7A6AB2}" presName="sibTrans" presStyleCnt="0"/>
      <dgm:spPr/>
    </dgm:pt>
    <dgm:pt modelId="{7CDA4D35-6740-484B-9279-DCFB8C5D49C3}" type="pres">
      <dgm:prSet presAssocID="{8B82C207-0717-434F-AD4B-D1862489D6ED}" presName="node" presStyleLbl="node1" presStyleIdx="1" presStyleCnt="5" custScaleY="14458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6372765-89EC-494B-A54B-4B2A8CEC5C40}" type="pres">
      <dgm:prSet presAssocID="{F55EBE77-4AE3-45B8-A235-B4869C049E9A}" presName="sibTrans" presStyleCnt="0"/>
      <dgm:spPr/>
    </dgm:pt>
    <dgm:pt modelId="{5C605225-7BD1-46E3-82BE-035E2B22D272}" type="pres">
      <dgm:prSet presAssocID="{2AB9C02C-2104-4AA6-8C5C-8E621E116C47}" presName="node" presStyleLbl="node1" presStyleIdx="2" presStyleCnt="5" custScaleY="142360">
        <dgm:presLayoutVars>
          <dgm:bulletEnabled val="1"/>
        </dgm:presLayoutVars>
      </dgm:prSet>
      <dgm:spPr/>
    </dgm:pt>
    <dgm:pt modelId="{91B15642-42E6-4837-892A-1076C31D6B50}" type="pres">
      <dgm:prSet presAssocID="{3B7436BC-664E-4BE5-9D56-4FA056CE8225}" presName="sibTrans" presStyleCnt="0"/>
      <dgm:spPr/>
    </dgm:pt>
    <dgm:pt modelId="{52E23E86-D26B-4B61-ADF1-E81ED2666A18}" type="pres">
      <dgm:prSet presAssocID="{6D277FEC-C48F-468D-82F3-565DA070708B}" presName="node" presStyleLbl="node1" presStyleIdx="3" presStyleCnt="5" custScaleY="146392">
        <dgm:presLayoutVars>
          <dgm:bulletEnabled val="1"/>
        </dgm:presLayoutVars>
      </dgm:prSet>
      <dgm:spPr/>
    </dgm:pt>
    <dgm:pt modelId="{C3386BA9-C609-47C2-BD14-000176A57483}" type="pres">
      <dgm:prSet presAssocID="{7452ACE6-1676-491E-AF10-6DFB7466FA32}" presName="sibTrans" presStyleCnt="0"/>
      <dgm:spPr/>
    </dgm:pt>
    <dgm:pt modelId="{F63208C0-43FB-46AB-B147-A6A6ADD9B04C}" type="pres">
      <dgm:prSet presAssocID="{2198E0FC-3E91-4818-B3E3-87FBB7994CE4}" presName="node" presStyleLbl="node1" presStyleIdx="4" presStyleCnt="5" custScaleY="14683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9A56738-E61F-4C86-8B11-0048C8A3E03D}" type="presOf" srcId="{8B82C207-0717-434F-AD4B-D1862489D6ED}" destId="{7CDA4D35-6740-484B-9279-DCFB8C5D49C3}" srcOrd="0" destOrd="0" presId="urn:microsoft.com/office/officeart/2005/8/layout/default"/>
    <dgm:cxn modelId="{C20513B4-F70D-4532-B751-0B3C23EE475F}" type="presOf" srcId="{82BEFE07-C40A-4CEA-932A-B4C5F00F3330}" destId="{C304AF45-5CDF-4A9C-AA0D-E779A95C544A}" srcOrd="0" destOrd="0" presId="urn:microsoft.com/office/officeart/2005/8/layout/default"/>
    <dgm:cxn modelId="{BB8FED31-0E71-4489-9DB6-974B608137F5}" type="presOf" srcId="{6D277FEC-C48F-468D-82F3-565DA070708B}" destId="{52E23E86-D26B-4B61-ADF1-E81ED2666A18}" srcOrd="0" destOrd="0" presId="urn:microsoft.com/office/officeart/2005/8/layout/default"/>
    <dgm:cxn modelId="{F89E7BEE-BC60-416D-A73B-3CD94DC62CA7}" srcId="{D04ABB5B-6B70-43E5-B008-ADB661944452}" destId="{2AB9C02C-2104-4AA6-8C5C-8E621E116C47}" srcOrd="2" destOrd="0" parTransId="{D6EF3919-10F5-40E2-9BE6-4318913A3A41}" sibTransId="{3B7436BC-664E-4BE5-9D56-4FA056CE8225}"/>
    <dgm:cxn modelId="{D0A62E4E-78DF-44E3-9DC5-BA8CDF045A6D}" srcId="{D04ABB5B-6B70-43E5-B008-ADB661944452}" destId="{2198E0FC-3E91-4818-B3E3-87FBB7994CE4}" srcOrd="4" destOrd="0" parTransId="{5628226E-D1DD-4DF1-8BA5-82A72E6DF0AE}" sibTransId="{BB4D3D15-C267-4D45-B870-07B42D0608E3}"/>
    <dgm:cxn modelId="{190CAEA6-42F1-4F1A-940D-F6923A281510}" srcId="{D04ABB5B-6B70-43E5-B008-ADB661944452}" destId="{6D277FEC-C48F-468D-82F3-565DA070708B}" srcOrd="3" destOrd="0" parTransId="{534A90AD-9304-4CFE-9F81-CAE4742B9C5B}" sibTransId="{7452ACE6-1676-491E-AF10-6DFB7466FA32}"/>
    <dgm:cxn modelId="{756FF2A5-C8E9-4A23-AF5A-EC01055125B8}" srcId="{D04ABB5B-6B70-43E5-B008-ADB661944452}" destId="{8B82C207-0717-434F-AD4B-D1862489D6ED}" srcOrd="1" destOrd="0" parTransId="{F0766B0A-7B8A-47DE-B4D2-A2437B90A703}" sibTransId="{F55EBE77-4AE3-45B8-A235-B4869C049E9A}"/>
    <dgm:cxn modelId="{8B526C67-0985-4444-AD1D-439B3B66CE22}" type="presOf" srcId="{2198E0FC-3E91-4818-B3E3-87FBB7994CE4}" destId="{F63208C0-43FB-46AB-B147-A6A6ADD9B04C}" srcOrd="0" destOrd="0" presId="urn:microsoft.com/office/officeart/2005/8/layout/default"/>
    <dgm:cxn modelId="{CA486A9F-E979-4A62-80BA-E63728D31CCC}" type="presOf" srcId="{D04ABB5B-6B70-43E5-B008-ADB661944452}" destId="{11F9C5F5-8FD2-4E26-ACA1-5C672A0A23CB}" srcOrd="0" destOrd="0" presId="urn:microsoft.com/office/officeart/2005/8/layout/default"/>
    <dgm:cxn modelId="{04ED2432-BD02-41D0-8883-81E5D81705F5}" type="presOf" srcId="{2AB9C02C-2104-4AA6-8C5C-8E621E116C47}" destId="{5C605225-7BD1-46E3-82BE-035E2B22D272}" srcOrd="0" destOrd="0" presId="urn:microsoft.com/office/officeart/2005/8/layout/default"/>
    <dgm:cxn modelId="{6663D695-DC5D-4621-AD1C-3F6B51496FFF}" srcId="{D04ABB5B-6B70-43E5-B008-ADB661944452}" destId="{82BEFE07-C40A-4CEA-932A-B4C5F00F3330}" srcOrd="0" destOrd="0" parTransId="{340F23B1-9D17-4D24-BAE2-3BAEEE894877}" sibTransId="{42C9B237-691C-4BE8-9200-92B2AC7A6AB2}"/>
    <dgm:cxn modelId="{38786DE7-883B-4A1E-8C2B-1F415562355B}" type="presParOf" srcId="{11F9C5F5-8FD2-4E26-ACA1-5C672A0A23CB}" destId="{C304AF45-5CDF-4A9C-AA0D-E779A95C544A}" srcOrd="0" destOrd="0" presId="urn:microsoft.com/office/officeart/2005/8/layout/default"/>
    <dgm:cxn modelId="{08C75A12-A50D-40C9-9674-DF016FC649CD}" type="presParOf" srcId="{11F9C5F5-8FD2-4E26-ACA1-5C672A0A23CB}" destId="{07E7BC6B-52A9-4480-87AF-487EEB2308B3}" srcOrd="1" destOrd="0" presId="urn:microsoft.com/office/officeart/2005/8/layout/default"/>
    <dgm:cxn modelId="{9FEB76D2-E093-4DA0-9307-76D9D27ABBD6}" type="presParOf" srcId="{11F9C5F5-8FD2-4E26-ACA1-5C672A0A23CB}" destId="{7CDA4D35-6740-484B-9279-DCFB8C5D49C3}" srcOrd="2" destOrd="0" presId="urn:microsoft.com/office/officeart/2005/8/layout/default"/>
    <dgm:cxn modelId="{926E6F12-2256-47B4-BF72-7C7FEC91BBD3}" type="presParOf" srcId="{11F9C5F5-8FD2-4E26-ACA1-5C672A0A23CB}" destId="{56372765-89EC-494B-A54B-4B2A8CEC5C40}" srcOrd="3" destOrd="0" presId="urn:microsoft.com/office/officeart/2005/8/layout/default"/>
    <dgm:cxn modelId="{52912B17-C3F8-4B05-90CA-524B6C6725C6}" type="presParOf" srcId="{11F9C5F5-8FD2-4E26-ACA1-5C672A0A23CB}" destId="{5C605225-7BD1-46E3-82BE-035E2B22D272}" srcOrd="4" destOrd="0" presId="urn:microsoft.com/office/officeart/2005/8/layout/default"/>
    <dgm:cxn modelId="{5D3E002F-2DC9-4C1D-80D6-A1F2535CC39D}" type="presParOf" srcId="{11F9C5F5-8FD2-4E26-ACA1-5C672A0A23CB}" destId="{91B15642-42E6-4837-892A-1076C31D6B50}" srcOrd="5" destOrd="0" presId="urn:microsoft.com/office/officeart/2005/8/layout/default"/>
    <dgm:cxn modelId="{C7F66E7C-8832-489E-B4FD-772F7BCAE6FA}" type="presParOf" srcId="{11F9C5F5-8FD2-4E26-ACA1-5C672A0A23CB}" destId="{52E23E86-D26B-4B61-ADF1-E81ED2666A18}" srcOrd="6" destOrd="0" presId="urn:microsoft.com/office/officeart/2005/8/layout/default"/>
    <dgm:cxn modelId="{2A22107C-545C-44BD-909B-F424ACBD139E}" type="presParOf" srcId="{11F9C5F5-8FD2-4E26-ACA1-5C672A0A23CB}" destId="{C3386BA9-C609-47C2-BD14-000176A57483}" srcOrd="7" destOrd="0" presId="urn:microsoft.com/office/officeart/2005/8/layout/default"/>
    <dgm:cxn modelId="{90ED644D-7EA6-48BB-8FF3-467EC03B701B}" type="presParOf" srcId="{11F9C5F5-8FD2-4E26-ACA1-5C672A0A23CB}" destId="{F63208C0-43FB-46AB-B147-A6A6ADD9B04C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88E5231-E420-4CFC-BFE9-C8EB3875AE5F}" type="doc">
      <dgm:prSet loTypeId="urn:microsoft.com/office/officeart/2005/8/layout/hProcess9" loCatId="process" qsTypeId="urn:microsoft.com/office/officeart/2005/8/quickstyle/simple3" qsCatId="simple" csTypeId="urn:microsoft.com/office/officeart/2005/8/colors/colorful1" csCatId="colorful" phldr="1"/>
      <dgm:spPr/>
    </dgm:pt>
    <dgm:pt modelId="{AE909064-9B7E-401E-A518-6C979C79C7D2}">
      <dgm:prSet phldrT="[Texto]" custT="1"/>
      <dgm:spPr/>
      <dgm:t>
        <a:bodyPr/>
        <a:lstStyle/>
        <a:p>
          <a:pPr>
            <a:spcAft>
              <a:spcPts val="0"/>
            </a:spcAft>
          </a:pPr>
          <a:r>
            <a:rPr lang="es-ES" sz="1800" dirty="0" smtClean="0"/>
            <a:t> DSE  es  el  proceso  en  el  que  la  planificación  e  intervención  educativa  implican  la </a:t>
          </a:r>
        </a:p>
        <a:p>
          <a:pPr>
            <a:spcAft>
              <a:spcPts val="0"/>
            </a:spcAft>
          </a:pPr>
          <a:r>
            <a:rPr lang="es-ES" sz="1800" dirty="0" smtClean="0"/>
            <a:t>existencia de unas fases de análisis (de necesidades), diseño, desarrollo, aplicación y evaluación.</a:t>
          </a:r>
          <a:endParaRPr lang="es-ES" sz="1800" dirty="0"/>
        </a:p>
      </dgm:t>
    </dgm:pt>
    <dgm:pt modelId="{EC7A1E14-3983-4DEB-8BB9-F222F5CEE8D3}" type="parTrans" cxnId="{47102AEB-EC04-43C1-9CC3-B7317E774B10}">
      <dgm:prSet/>
      <dgm:spPr/>
      <dgm:t>
        <a:bodyPr/>
        <a:lstStyle/>
        <a:p>
          <a:endParaRPr lang="es-ES"/>
        </a:p>
      </dgm:t>
    </dgm:pt>
    <dgm:pt modelId="{D8A6C66E-571E-42DE-A454-51237209F424}" type="sibTrans" cxnId="{47102AEB-EC04-43C1-9CC3-B7317E774B10}">
      <dgm:prSet/>
      <dgm:spPr/>
      <dgm:t>
        <a:bodyPr/>
        <a:lstStyle/>
        <a:p>
          <a:endParaRPr lang="es-ES"/>
        </a:p>
      </dgm:t>
    </dgm:pt>
    <dgm:pt modelId="{E3485650-9A0C-4726-BF0C-BBC5AB1F16C2}">
      <dgm:prSet phldrT="[Texto]" custT="1"/>
      <dgm:spPr/>
      <dgm:t>
        <a:bodyPr/>
        <a:lstStyle/>
        <a:p>
          <a:r>
            <a:rPr lang="es-ES" sz="1700" dirty="0" smtClean="0"/>
            <a:t> Evaluar,  poner  a  prueba  los  conocimientos.  Las  TIC  ofrecen  herramientas  para automatizar la evaluación, pero se debe compaginar con pruebas que permitan reflejar la profundidad de los aprendizajes: proyectos, estudios de caso. </a:t>
          </a:r>
          <a:endParaRPr lang="es-ES" sz="1700" dirty="0"/>
        </a:p>
      </dgm:t>
    </dgm:pt>
    <dgm:pt modelId="{02E826DB-5A83-42CC-B116-BE3AD830DA07}" type="parTrans" cxnId="{12018E31-D8AF-4E39-A23F-4F283CA44D03}">
      <dgm:prSet/>
      <dgm:spPr/>
      <dgm:t>
        <a:bodyPr/>
        <a:lstStyle/>
        <a:p>
          <a:endParaRPr lang="es-ES"/>
        </a:p>
      </dgm:t>
    </dgm:pt>
    <dgm:pt modelId="{8E3E8082-C39E-44AF-8B87-11FF5C3FF261}" type="sibTrans" cxnId="{12018E31-D8AF-4E39-A23F-4F283CA44D03}">
      <dgm:prSet/>
      <dgm:spPr/>
      <dgm:t>
        <a:bodyPr/>
        <a:lstStyle/>
        <a:p>
          <a:endParaRPr lang="es-ES"/>
        </a:p>
      </dgm:t>
    </dgm:pt>
    <dgm:pt modelId="{1595EF1B-0E83-4DE6-AD06-2950B6B3843B}">
      <dgm:prSet phldrT="[Texto]" custT="1"/>
      <dgm:spPr/>
      <dgm:t>
        <a:bodyPr/>
        <a:lstStyle/>
        <a:p>
          <a:r>
            <a:rPr lang="es-ES" sz="1600" dirty="0" smtClean="0"/>
            <a:t> Ofrecer la posibilidad de reforzar o profundizar. La elección de medios y métodos es  importante.  Se  buscarán  los más  eficaces  en  cada  caso.  Se  procurará  versatilidad, </a:t>
          </a:r>
        </a:p>
        <a:p>
          <a:r>
            <a:rPr lang="es-ES" sz="1600" dirty="0" smtClean="0"/>
            <a:t>que todo pueda adaptarse a diversos estudiantes y contextos. </a:t>
          </a:r>
          <a:endParaRPr lang="es-ES" sz="1600" dirty="0"/>
        </a:p>
      </dgm:t>
    </dgm:pt>
    <dgm:pt modelId="{CC6E70C9-BD85-4BC2-A89D-133CC07A3675}" type="parTrans" cxnId="{42B43CF8-457D-4188-A354-62C4146B9A5E}">
      <dgm:prSet/>
      <dgm:spPr/>
      <dgm:t>
        <a:bodyPr/>
        <a:lstStyle/>
        <a:p>
          <a:endParaRPr lang="es-ES"/>
        </a:p>
      </dgm:t>
    </dgm:pt>
    <dgm:pt modelId="{46982DEC-AC14-4B8C-B844-B39D5EBC43ED}" type="sibTrans" cxnId="{42B43CF8-457D-4188-A354-62C4146B9A5E}">
      <dgm:prSet/>
      <dgm:spPr/>
      <dgm:t>
        <a:bodyPr/>
        <a:lstStyle/>
        <a:p>
          <a:endParaRPr lang="es-ES"/>
        </a:p>
      </dgm:t>
    </dgm:pt>
    <dgm:pt modelId="{8C313C39-189B-4C2C-B19B-70021789FCFF}" type="pres">
      <dgm:prSet presAssocID="{188E5231-E420-4CFC-BFE9-C8EB3875AE5F}" presName="CompostProcess" presStyleCnt="0">
        <dgm:presLayoutVars>
          <dgm:dir/>
          <dgm:resizeHandles val="exact"/>
        </dgm:presLayoutVars>
      </dgm:prSet>
      <dgm:spPr/>
    </dgm:pt>
    <dgm:pt modelId="{E909C834-A444-41A6-886E-BD84FCFD020A}" type="pres">
      <dgm:prSet presAssocID="{188E5231-E420-4CFC-BFE9-C8EB3875AE5F}" presName="arrow" presStyleLbl="bgShp" presStyleIdx="0" presStyleCnt="1"/>
      <dgm:spPr>
        <a:solidFill>
          <a:srgbClr val="FFC000"/>
        </a:solidFill>
      </dgm:spPr>
    </dgm:pt>
    <dgm:pt modelId="{940304B9-6BBE-4C76-80D5-34CA9C935ACF}" type="pres">
      <dgm:prSet presAssocID="{188E5231-E420-4CFC-BFE9-C8EB3875AE5F}" presName="linearProcess" presStyleCnt="0"/>
      <dgm:spPr/>
    </dgm:pt>
    <dgm:pt modelId="{040A439A-04F7-47DA-B89E-D86E7FCAFAAA}" type="pres">
      <dgm:prSet presAssocID="{AE909064-9B7E-401E-A518-6C979C79C7D2}" presName="textNode" presStyleLbl="node1" presStyleIdx="0" presStyleCnt="3" custScaleY="133562" custLinFactNeighborX="-6049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3B6E874-2056-4958-9F01-C0CD6C9A62B8}" type="pres">
      <dgm:prSet presAssocID="{D8A6C66E-571E-42DE-A454-51237209F424}" presName="sibTrans" presStyleCnt="0"/>
      <dgm:spPr/>
    </dgm:pt>
    <dgm:pt modelId="{5B185422-C89B-439E-8220-395322046C35}" type="pres">
      <dgm:prSet presAssocID="{E3485650-9A0C-4726-BF0C-BBC5AB1F16C2}" presName="textNode" presStyleLbl="node1" presStyleIdx="1" presStyleCnt="3" custScaleY="13356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3A80BFB-25BD-4D94-94E5-432C232E797C}" type="pres">
      <dgm:prSet presAssocID="{8E3E8082-C39E-44AF-8B87-11FF5C3FF261}" presName="sibTrans" presStyleCnt="0"/>
      <dgm:spPr/>
    </dgm:pt>
    <dgm:pt modelId="{02799469-75D1-4906-A4C4-3925E0795A71}" type="pres">
      <dgm:prSet presAssocID="{1595EF1B-0E83-4DE6-AD06-2950B6B3843B}" presName="textNode" presStyleLbl="node1" presStyleIdx="2" presStyleCnt="3" custScaleX="92311" custScaleY="13356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225539C-6BE4-4350-A0A0-8EFDE67A624A}" type="presOf" srcId="{E3485650-9A0C-4726-BF0C-BBC5AB1F16C2}" destId="{5B185422-C89B-439E-8220-395322046C35}" srcOrd="0" destOrd="0" presId="urn:microsoft.com/office/officeart/2005/8/layout/hProcess9"/>
    <dgm:cxn modelId="{12018E31-D8AF-4E39-A23F-4F283CA44D03}" srcId="{188E5231-E420-4CFC-BFE9-C8EB3875AE5F}" destId="{E3485650-9A0C-4726-BF0C-BBC5AB1F16C2}" srcOrd="1" destOrd="0" parTransId="{02E826DB-5A83-42CC-B116-BE3AD830DA07}" sibTransId="{8E3E8082-C39E-44AF-8B87-11FF5C3FF261}"/>
    <dgm:cxn modelId="{47102AEB-EC04-43C1-9CC3-B7317E774B10}" srcId="{188E5231-E420-4CFC-BFE9-C8EB3875AE5F}" destId="{AE909064-9B7E-401E-A518-6C979C79C7D2}" srcOrd="0" destOrd="0" parTransId="{EC7A1E14-3983-4DEB-8BB9-F222F5CEE8D3}" sibTransId="{D8A6C66E-571E-42DE-A454-51237209F424}"/>
    <dgm:cxn modelId="{42B43CF8-457D-4188-A354-62C4146B9A5E}" srcId="{188E5231-E420-4CFC-BFE9-C8EB3875AE5F}" destId="{1595EF1B-0E83-4DE6-AD06-2950B6B3843B}" srcOrd="2" destOrd="0" parTransId="{CC6E70C9-BD85-4BC2-A89D-133CC07A3675}" sibTransId="{46982DEC-AC14-4B8C-B844-B39D5EBC43ED}"/>
    <dgm:cxn modelId="{BFE3BA90-1FEA-4C65-8D02-DCC8488869B0}" type="presOf" srcId="{AE909064-9B7E-401E-A518-6C979C79C7D2}" destId="{040A439A-04F7-47DA-B89E-D86E7FCAFAAA}" srcOrd="0" destOrd="0" presId="urn:microsoft.com/office/officeart/2005/8/layout/hProcess9"/>
    <dgm:cxn modelId="{8FAA9757-69B2-4C77-ADCB-5EC9644E52EF}" type="presOf" srcId="{1595EF1B-0E83-4DE6-AD06-2950B6B3843B}" destId="{02799469-75D1-4906-A4C4-3925E0795A71}" srcOrd="0" destOrd="0" presId="urn:microsoft.com/office/officeart/2005/8/layout/hProcess9"/>
    <dgm:cxn modelId="{49E402E1-B8F4-49B6-BDFC-8811015FC1FA}" type="presOf" srcId="{188E5231-E420-4CFC-BFE9-C8EB3875AE5F}" destId="{8C313C39-189B-4C2C-B19B-70021789FCFF}" srcOrd="0" destOrd="0" presId="urn:microsoft.com/office/officeart/2005/8/layout/hProcess9"/>
    <dgm:cxn modelId="{7D50C512-A648-4A3B-A6A8-E6101ED2C6F5}" type="presParOf" srcId="{8C313C39-189B-4C2C-B19B-70021789FCFF}" destId="{E909C834-A444-41A6-886E-BD84FCFD020A}" srcOrd="0" destOrd="0" presId="urn:microsoft.com/office/officeart/2005/8/layout/hProcess9"/>
    <dgm:cxn modelId="{3AD84E2D-EA24-45D2-89FC-90F4761656B1}" type="presParOf" srcId="{8C313C39-189B-4C2C-B19B-70021789FCFF}" destId="{940304B9-6BBE-4C76-80D5-34CA9C935ACF}" srcOrd="1" destOrd="0" presId="urn:microsoft.com/office/officeart/2005/8/layout/hProcess9"/>
    <dgm:cxn modelId="{BB9C5AB0-36F0-4FDD-8119-509BBEE060AA}" type="presParOf" srcId="{940304B9-6BBE-4C76-80D5-34CA9C935ACF}" destId="{040A439A-04F7-47DA-B89E-D86E7FCAFAAA}" srcOrd="0" destOrd="0" presId="urn:microsoft.com/office/officeart/2005/8/layout/hProcess9"/>
    <dgm:cxn modelId="{35FE581B-346C-4E9F-B365-ACF22FACFCB4}" type="presParOf" srcId="{940304B9-6BBE-4C76-80D5-34CA9C935ACF}" destId="{73B6E874-2056-4958-9F01-C0CD6C9A62B8}" srcOrd="1" destOrd="0" presId="urn:microsoft.com/office/officeart/2005/8/layout/hProcess9"/>
    <dgm:cxn modelId="{8E5D84A6-298C-4D82-9062-5162A11C1624}" type="presParOf" srcId="{940304B9-6BBE-4C76-80D5-34CA9C935ACF}" destId="{5B185422-C89B-439E-8220-395322046C35}" srcOrd="2" destOrd="0" presId="urn:microsoft.com/office/officeart/2005/8/layout/hProcess9"/>
    <dgm:cxn modelId="{E278F549-C2FA-4B6F-80F3-342F63799A79}" type="presParOf" srcId="{940304B9-6BBE-4C76-80D5-34CA9C935ACF}" destId="{13A80BFB-25BD-4D94-94E5-432C232E797C}" srcOrd="3" destOrd="0" presId="urn:microsoft.com/office/officeart/2005/8/layout/hProcess9"/>
    <dgm:cxn modelId="{11FD2579-9ACD-486C-8BB4-2B5ED9A41419}" type="presParOf" srcId="{940304B9-6BBE-4C76-80D5-34CA9C935ACF}" destId="{02799469-75D1-4906-A4C4-3925E0795A71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D30F7D7-0430-4065-8923-FDAE3812BC24}">
      <dsp:nvSpPr>
        <dsp:cNvPr id="0" name=""/>
        <dsp:cNvSpPr/>
      </dsp:nvSpPr>
      <dsp:spPr>
        <a:xfrm>
          <a:off x="4026" y="59455"/>
          <a:ext cx="2618041" cy="167308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u="sng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Cultura de  cambio en las universidades</a:t>
          </a:r>
          <a:endParaRPr lang="es-ES" sz="2400" b="1" u="sng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026" y="59455"/>
        <a:ext cx="2618041" cy="1673083"/>
      </dsp:txXfrm>
    </dsp:sp>
    <dsp:sp modelId="{8BB1E865-90A9-4DD0-BCF0-C343FED5098A}">
      <dsp:nvSpPr>
        <dsp:cNvPr id="0" name=""/>
        <dsp:cNvSpPr/>
      </dsp:nvSpPr>
      <dsp:spPr>
        <a:xfrm rot="10800000">
          <a:off x="1020257" y="1948575"/>
          <a:ext cx="585579" cy="457998"/>
        </a:xfrm>
        <a:prstGeom prst="triangl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C837B0-0784-4DBA-99D2-9ED430007165}">
      <dsp:nvSpPr>
        <dsp:cNvPr id="0" name=""/>
        <dsp:cNvSpPr/>
      </dsp:nvSpPr>
      <dsp:spPr>
        <a:xfrm>
          <a:off x="207713" y="2596686"/>
          <a:ext cx="2210668" cy="1115946"/>
        </a:xfrm>
        <a:prstGeom prst="ellipse">
          <a:avLst/>
        </a:prstGeom>
        <a:solidFill>
          <a:schemeClr val="accent5">
            <a:hueOff val="-1241735"/>
            <a:satOff val="4976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Las TIC</a:t>
          </a:r>
          <a:endParaRPr lang="es-ES" sz="1400" kern="1200" dirty="0"/>
        </a:p>
      </dsp:txBody>
      <dsp:txXfrm>
        <a:off x="207713" y="2596686"/>
        <a:ext cx="2210668" cy="1115946"/>
      </dsp:txXfrm>
    </dsp:sp>
    <dsp:sp modelId="{A968CCBD-EA8B-4B18-BD4C-230973F9ECC5}">
      <dsp:nvSpPr>
        <dsp:cNvPr id="0" name=""/>
        <dsp:cNvSpPr/>
      </dsp:nvSpPr>
      <dsp:spPr>
        <a:xfrm rot="10800000">
          <a:off x="1020257" y="4067954"/>
          <a:ext cx="585579" cy="457998"/>
        </a:xfrm>
        <a:prstGeom prst="triangle">
          <a:avLst/>
        </a:prstGeom>
        <a:solidFill>
          <a:srgbClr val="FF006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AB85A1-20C7-45BC-A41A-66CEC0B18664}">
      <dsp:nvSpPr>
        <dsp:cNvPr id="0" name=""/>
        <dsp:cNvSpPr/>
      </dsp:nvSpPr>
      <dsp:spPr>
        <a:xfrm>
          <a:off x="311619" y="4855349"/>
          <a:ext cx="2002856" cy="1115946"/>
        </a:xfrm>
        <a:prstGeom prst="ellipse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ACCESO GENERALIZADO DE ESTUDIANTES</a:t>
          </a:r>
          <a:endParaRPr lang="es-ES" sz="1400" kern="1200" dirty="0"/>
        </a:p>
      </dsp:txBody>
      <dsp:txXfrm>
        <a:off x="311619" y="4855349"/>
        <a:ext cx="2002856" cy="1115946"/>
      </dsp:txXfrm>
    </dsp:sp>
    <dsp:sp modelId="{5945AE77-30A9-4771-814F-CFEEB77B1551}">
      <dsp:nvSpPr>
        <dsp:cNvPr id="0" name=""/>
        <dsp:cNvSpPr/>
      </dsp:nvSpPr>
      <dsp:spPr>
        <a:xfrm rot="5400000">
          <a:off x="2606715" y="5184323"/>
          <a:ext cx="585579" cy="457998"/>
        </a:xfrm>
        <a:prstGeom prst="triangle">
          <a:avLst/>
        </a:prstGeom>
        <a:solidFill>
          <a:schemeClr val="accent5">
            <a:hueOff val="-2838251"/>
            <a:satOff val="11375"/>
            <a:lumOff val="24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6DE3BD-7046-43E1-87CC-C06093F43712}">
      <dsp:nvSpPr>
        <dsp:cNvPr id="0" name=""/>
        <dsp:cNvSpPr/>
      </dsp:nvSpPr>
      <dsp:spPr>
        <a:xfrm>
          <a:off x="3458609" y="4855349"/>
          <a:ext cx="2245519" cy="1115946"/>
        </a:xfrm>
        <a:prstGeom prst="ellipse">
          <a:avLst/>
        </a:prstGeom>
        <a:solidFill>
          <a:schemeClr val="accent5">
            <a:hueOff val="-3725204"/>
            <a:satOff val="14929"/>
            <a:lumOff val="323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Transformación de la función docente</a:t>
          </a:r>
          <a:endParaRPr lang="es-ES" sz="1400" kern="1200" dirty="0"/>
        </a:p>
      </dsp:txBody>
      <dsp:txXfrm>
        <a:off x="3458609" y="4855349"/>
        <a:ext cx="2245519" cy="1115946"/>
      </dsp:txXfrm>
    </dsp:sp>
    <dsp:sp modelId="{64AFF97B-9352-45E6-906C-15678F21883C}">
      <dsp:nvSpPr>
        <dsp:cNvPr id="0" name=""/>
        <dsp:cNvSpPr/>
      </dsp:nvSpPr>
      <dsp:spPr>
        <a:xfrm>
          <a:off x="4288579" y="4042030"/>
          <a:ext cx="585579" cy="457998"/>
        </a:xfrm>
        <a:prstGeom prst="triangle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69B700-2A0D-44DA-AB11-5DFAC9D18EA2}">
      <dsp:nvSpPr>
        <dsp:cNvPr id="0" name=""/>
        <dsp:cNvSpPr/>
      </dsp:nvSpPr>
      <dsp:spPr>
        <a:xfrm>
          <a:off x="3653666" y="2596686"/>
          <a:ext cx="1855406" cy="1115946"/>
        </a:xfrm>
        <a:prstGeom prst="ellipse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Exigencia de calidad y flexibilidad</a:t>
          </a:r>
          <a:endParaRPr lang="es-ES" sz="1400" kern="1200" dirty="0"/>
        </a:p>
      </dsp:txBody>
      <dsp:txXfrm>
        <a:off x="3653666" y="2596686"/>
        <a:ext cx="1855406" cy="1115946"/>
      </dsp:txXfrm>
    </dsp:sp>
    <dsp:sp modelId="{C82ED68C-02B1-4364-9375-11AC41285AE1}">
      <dsp:nvSpPr>
        <dsp:cNvPr id="0" name=""/>
        <dsp:cNvSpPr/>
      </dsp:nvSpPr>
      <dsp:spPr>
        <a:xfrm>
          <a:off x="4288579" y="1783367"/>
          <a:ext cx="585579" cy="457998"/>
        </a:xfrm>
        <a:prstGeom prst="triangle">
          <a:avLst/>
        </a:prstGeom>
        <a:solidFill>
          <a:schemeClr val="accent5">
            <a:hueOff val="-5676501"/>
            <a:satOff val="22749"/>
            <a:lumOff val="49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9CE8D0-B1CA-4989-9DF6-D32220A0F7E7}">
      <dsp:nvSpPr>
        <dsp:cNvPr id="0" name=""/>
        <dsp:cNvSpPr/>
      </dsp:nvSpPr>
      <dsp:spPr>
        <a:xfrm>
          <a:off x="3753543" y="338023"/>
          <a:ext cx="1655651" cy="1115946"/>
        </a:xfrm>
        <a:prstGeom prst="ellipse">
          <a:avLst/>
        </a:prstGeom>
        <a:solidFill>
          <a:schemeClr val="accent5">
            <a:hueOff val="-6208672"/>
            <a:satOff val="24882"/>
            <a:lumOff val="53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Formación continua</a:t>
          </a:r>
          <a:endParaRPr lang="es-ES" sz="1400" kern="1200" dirty="0"/>
        </a:p>
      </dsp:txBody>
      <dsp:txXfrm>
        <a:off x="3753543" y="338023"/>
        <a:ext cx="1655651" cy="1115946"/>
      </dsp:txXfrm>
    </dsp:sp>
    <dsp:sp modelId="{75E0F943-60A0-40B3-8432-9120188D2604}">
      <dsp:nvSpPr>
        <dsp:cNvPr id="0" name=""/>
        <dsp:cNvSpPr/>
      </dsp:nvSpPr>
      <dsp:spPr>
        <a:xfrm rot="5400000">
          <a:off x="5760123" y="666998"/>
          <a:ext cx="585579" cy="457998"/>
        </a:xfrm>
        <a:prstGeom prst="triangle">
          <a:avLst/>
        </a:prstGeom>
        <a:solidFill>
          <a:schemeClr val="accent5">
            <a:hueOff val="-7095626"/>
            <a:satOff val="28436"/>
            <a:lumOff val="616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6747D4-5AA3-494D-AC32-1F242E207422}">
      <dsp:nvSpPr>
        <dsp:cNvPr id="0" name=""/>
        <dsp:cNvSpPr/>
      </dsp:nvSpPr>
      <dsp:spPr>
        <a:xfrm>
          <a:off x="6670706" y="338023"/>
          <a:ext cx="1655663" cy="1115946"/>
        </a:xfrm>
        <a:prstGeom prst="ellipse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Gestión descentralizada</a:t>
          </a:r>
          <a:endParaRPr lang="es-ES" sz="1400" kern="1200" dirty="0"/>
        </a:p>
      </dsp:txBody>
      <dsp:txXfrm>
        <a:off x="6670706" y="338023"/>
        <a:ext cx="1655663" cy="1115946"/>
      </dsp:txXfrm>
    </dsp:sp>
    <dsp:sp modelId="{F25DE9FC-943C-4AC6-884A-315CB5DEAB7D}">
      <dsp:nvSpPr>
        <dsp:cNvPr id="0" name=""/>
        <dsp:cNvSpPr/>
      </dsp:nvSpPr>
      <dsp:spPr>
        <a:xfrm rot="10800000">
          <a:off x="7205748" y="1809291"/>
          <a:ext cx="585579" cy="457998"/>
        </a:xfrm>
        <a:prstGeom prst="triangle">
          <a:avLst/>
        </a:prstGeom>
        <a:solidFill>
          <a:schemeClr val="accent5">
            <a:hueOff val="-8514751"/>
            <a:satOff val="34124"/>
            <a:lumOff val="739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B56374-8EF0-470A-BCA9-704E00B63289}">
      <dsp:nvSpPr>
        <dsp:cNvPr id="0" name=""/>
        <dsp:cNvSpPr/>
      </dsp:nvSpPr>
      <dsp:spPr>
        <a:xfrm>
          <a:off x="6540670" y="2596686"/>
          <a:ext cx="1915734" cy="1115946"/>
        </a:xfrm>
        <a:prstGeom prst="ellipse">
          <a:avLst/>
        </a:prstGeom>
        <a:solidFill>
          <a:schemeClr val="accent5">
            <a:hueOff val="-8692142"/>
            <a:satOff val="34835"/>
            <a:lumOff val="7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Investigaciones multidisciplinarias</a:t>
          </a:r>
          <a:endParaRPr lang="es-ES" sz="1400" kern="1200" dirty="0"/>
        </a:p>
      </dsp:txBody>
      <dsp:txXfrm>
        <a:off x="6540670" y="2596686"/>
        <a:ext cx="1915734" cy="1115946"/>
      </dsp:txXfrm>
    </dsp:sp>
    <dsp:sp modelId="{AB83C11E-BD94-4020-BBC2-B085363684E6}">
      <dsp:nvSpPr>
        <dsp:cNvPr id="0" name=""/>
        <dsp:cNvSpPr/>
      </dsp:nvSpPr>
      <dsp:spPr>
        <a:xfrm rot="10800000">
          <a:off x="7205748" y="3928670"/>
          <a:ext cx="585579" cy="457998"/>
        </a:xfrm>
        <a:prstGeom prst="triangl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0508E0-CD9D-4938-8167-35F69E3A6A32}">
      <dsp:nvSpPr>
        <dsp:cNvPr id="0" name=""/>
        <dsp:cNvSpPr/>
      </dsp:nvSpPr>
      <dsp:spPr>
        <a:xfrm>
          <a:off x="6661996" y="4576780"/>
          <a:ext cx="1673083" cy="1673083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Mayor precisión competitiva</a:t>
          </a:r>
          <a:endParaRPr lang="es-ES" sz="1800" kern="1200" dirty="0"/>
        </a:p>
      </dsp:txBody>
      <dsp:txXfrm>
        <a:off x="6661996" y="4576780"/>
        <a:ext cx="1673083" cy="167308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7612383-E10E-4ECC-B6E0-77B2B92F2614}">
      <dsp:nvSpPr>
        <dsp:cNvPr id="0" name=""/>
        <dsp:cNvSpPr/>
      </dsp:nvSpPr>
      <dsp:spPr>
        <a:xfrm>
          <a:off x="0" y="0"/>
          <a:ext cx="8568952" cy="136524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Acceso a todo tipo de información.</a:t>
          </a:r>
          <a:endParaRPr lang="es-ES" sz="3200" kern="1200" dirty="0"/>
        </a:p>
      </dsp:txBody>
      <dsp:txXfrm>
        <a:off x="0" y="0"/>
        <a:ext cx="8568952" cy="1365249"/>
      </dsp:txXfrm>
    </dsp:sp>
    <dsp:sp modelId="{F04A1AF0-260C-4D5B-9EBC-FF412E616B96}">
      <dsp:nvSpPr>
        <dsp:cNvPr id="0" name=""/>
        <dsp:cNvSpPr/>
      </dsp:nvSpPr>
      <dsp:spPr>
        <a:xfrm rot="5400000">
          <a:off x="4034445" y="1391442"/>
          <a:ext cx="500060" cy="6143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100" kern="1200"/>
        </a:p>
      </dsp:txBody>
      <dsp:txXfrm rot="5400000">
        <a:off x="4034445" y="1391442"/>
        <a:ext cx="500060" cy="614362"/>
      </dsp:txXfrm>
    </dsp:sp>
    <dsp:sp modelId="{8C57E691-707D-4399-915A-58DF9FF338BC}">
      <dsp:nvSpPr>
        <dsp:cNvPr id="0" name=""/>
        <dsp:cNvSpPr/>
      </dsp:nvSpPr>
      <dsp:spPr>
        <a:xfrm>
          <a:off x="303188" y="2031997"/>
          <a:ext cx="7962574" cy="1365249"/>
        </a:xfrm>
        <a:prstGeom prst="roundRect">
          <a:avLst>
            <a:gd name="adj" fmla="val 10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Todo tipo de proceso de dato y de manera rápida y fiable</a:t>
          </a:r>
          <a:endParaRPr lang="es-ES" sz="3200" kern="1200" dirty="0"/>
        </a:p>
      </dsp:txBody>
      <dsp:txXfrm>
        <a:off x="303188" y="2031997"/>
        <a:ext cx="7962574" cy="1365249"/>
      </dsp:txXfrm>
    </dsp:sp>
    <dsp:sp modelId="{BC7DB0CF-B700-4CD3-BD58-8CA4838500AB}">
      <dsp:nvSpPr>
        <dsp:cNvPr id="0" name=""/>
        <dsp:cNvSpPr/>
      </dsp:nvSpPr>
      <dsp:spPr>
        <a:xfrm rot="5400000">
          <a:off x="4067362" y="3379550"/>
          <a:ext cx="434226" cy="6143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100" kern="1200"/>
        </a:p>
      </dsp:txBody>
      <dsp:txXfrm rot="5400000">
        <a:off x="4067362" y="3379550"/>
        <a:ext cx="434226" cy="614362"/>
      </dsp:txXfrm>
    </dsp:sp>
    <dsp:sp modelId="{58E47E1E-6C29-4D43-8888-AA7CBACF70CD}">
      <dsp:nvSpPr>
        <dsp:cNvPr id="0" name=""/>
        <dsp:cNvSpPr/>
      </dsp:nvSpPr>
      <dsp:spPr>
        <a:xfrm>
          <a:off x="867794" y="3976215"/>
          <a:ext cx="6833363" cy="1365249"/>
        </a:xfrm>
        <a:prstGeom prst="roundRect">
          <a:avLst>
            <a:gd name="adj" fmla="val 1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dirty="0" smtClean="0"/>
            <a:t>Canales de comunicación inmediata sincrónica y asincrónica para difundir la información</a:t>
          </a:r>
          <a:endParaRPr lang="es-ES" sz="2600" kern="1200" dirty="0"/>
        </a:p>
      </dsp:txBody>
      <dsp:txXfrm>
        <a:off x="867794" y="3976215"/>
        <a:ext cx="6833363" cy="136524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92A935E-E975-4D1B-B253-2454E63A6782}">
      <dsp:nvSpPr>
        <dsp:cNvPr id="0" name=""/>
        <dsp:cNvSpPr/>
      </dsp:nvSpPr>
      <dsp:spPr>
        <a:xfrm>
          <a:off x="191130" y="0"/>
          <a:ext cx="5461000" cy="5461000"/>
        </a:xfrm>
        <a:prstGeom prst="triangle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6B48F1-43F5-4B08-B8F4-95EF0AC0B09F}">
      <dsp:nvSpPr>
        <dsp:cNvPr id="0" name=""/>
        <dsp:cNvSpPr/>
      </dsp:nvSpPr>
      <dsp:spPr>
        <a:xfrm>
          <a:off x="3194834" y="216028"/>
          <a:ext cx="5478423" cy="1292721"/>
        </a:xfrm>
        <a:prstGeom prst="round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254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En  un  futuro  toda  la  enseñanza  impartida  en  las  universidades  se  basará  en  un equilibrio entre  interacciones educativas  llevadas a  cabo en  clase  y  las  realizadas a distancia.</a:t>
          </a:r>
          <a:endParaRPr lang="es-ES" sz="1800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3194834" y="216028"/>
        <a:ext cx="5478423" cy="1292721"/>
      </dsp:txXfrm>
    </dsp:sp>
    <dsp:sp modelId="{8E736957-15E8-4DAA-BE34-D884D2D87AD6}">
      <dsp:nvSpPr>
        <dsp:cNvPr id="0" name=""/>
        <dsp:cNvSpPr/>
      </dsp:nvSpPr>
      <dsp:spPr>
        <a:xfrm>
          <a:off x="3191640" y="2003344"/>
          <a:ext cx="5484812" cy="1292721"/>
        </a:xfrm>
        <a:prstGeom prst="round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25400" cap="flat" cmpd="sng" algn="ctr">
          <a:solidFill>
            <a:schemeClr val="accent6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La  estructura  académica  de  la  universidad  en  la  que  casi  cualquier  idea  puede justificarse o considerarse ilegítima, dificulta los cambios desde el interior.</a:t>
          </a:r>
          <a:endParaRPr lang="es-ES" sz="2000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3191640" y="2003344"/>
        <a:ext cx="5484812" cy="1292721"/>
      </dsp:txXfrm>
    </dsp:sp>
    <dsp:sp modelId="{B1CA3F09-E560-45FB-A20A-59100BE0D634}">
      <dsp:nvSpPr>
        <dsp:cNvPr id="0" name=""/>
        <dsp:cNvSpPr/>
      </dsp:nvSpPr>
      <dsp:spPr>
        <a:xfrm>
          <a:off x="3215103" y="3819850"/>
          <a:ext cx="5437886" cy="1292721"/>
        </a:xfrm>
        <a:prstGeom prst="round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25400" cap="flat" cmpd="sng" algn="ctr">
          <a:solidFill>
            <a:schemeClr val="accent6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Con las TIC aumenta el número de estudiantes potenciales. Además ahora hay que centrarse más en las necesidades del alumno.</a:t>
          </a:r>
          <a:endParaRPr lang="es-ES" sz="2000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3215103" y="3819850"/>
        <a:ext cx="5437886" cy="1292721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D71711B-43BD-4813-BE39-3BD1DDA5FB38}">
      <dsp:nvSpPr>
        <dsp:cNvPr id="0" name=""/>
        <dsp:cNvSpPr/>
      </dsp:nvSpPr>
      <dsp:spPr>
        <a:xfrm>
          <a:off x="2489302" y="-255331"/>
          <a:ext cx="4031657" cy="196560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rgbClr val="FFFF99"/>
              </a:solidFill>
            </a:rPr>
            <a:t>Los  estudiantes  universitarios  cada  vez  más  exigirán  entornos  de  aprendizaje flexibles que incorporen las TIC. </a:t>
          </a:r>
          <a:endParaRPr lang="es-ES" sz="2000" b="1" kern="1200" dirty="0"/>
        </a:p>
      </dsp:txBody>
      <dsp:txXfrm>
        <a:off x="2489302" y="-255331"/>
        <a:ext cx="4031657" cy="1965606"/>
      </dsp:txXfrm>
    </dsp:sp>
    <dsp:sp modelId="{FAC9E2A1-6D51-4D59-9478-8E095DC0D79A}">
      <dsp:nvSpPr>
        <dsp:cNvPr id="0" name=""/>
        <dsp:cNvSpPr/>
      </dsp:nvSpPr>
      <dsp:spPr>
        <a:xfrm rot="2949476">
          <a:off x="5347952" y="1944699"/>
          <a:ext cx="737141" cy="368203"/>
        </a:xfrm>
        <a:prstGeom prst="leftRightArrow">
          <a:avLst>
            <a:gd name="adj1" fmla="val 60000"/>
            <a:gd name="adj2" fmla="val 50000"/>
          </a:avLst>
        </a:prstGeom>
        <a:solidFill>
          <a:srgbClr val="FF006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500" kern="1200"/>
        </a:p>
      </dsp:txBody>
      <dsp:txXfrm rot="2949476">
        <a:off x="5347952" y="1944699"/>
        <a:ext cx="737141" cy="368203"/>
      </dsp:txXfrm>
    </dsp:sp>
    <dsp:sp modelId="{D55AFE9B-4F36-43B7-A111-AEF723A6F8E8}">
      <dsp:nvSpPr>
        <dsp:cNvPr id="0" name=""/>
        <dsp:cNvSpPr/>
      </dsp:nvSpPr>
      <dsp:spPr>
        <a:xfrm>
          <a:off x="5078484" y="2547327"/>
          <a:ext cx="3706481" cy="1974421"/>
        </a:xfrm>
        <a:prstGeom prst="roundRect">
          <a:avLst>
            <a:gd name="adj" fmla="val 1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rgbClr val="FFFF99"/>
              </a:solidFill>
            </a:rPr>
            <a:t>Habrá  que  buscar  nuevas  condiciones  de  E/A  que  incidan  en  la  búsqueda  de formación,  hagan  que  los  estudiantes  interactúen  con  ella,  la  comprendan,  la conviertan en conocimiento, la transfieran. </a:t>
          </a:r>
          <a:endParaRPr lang="es-ES" sz="1600" b="1" kern="1200" dirty="0">
            <a:solidFill>
              <a:srgbClr val="FFFF99"/>
            </a:solidFill>
          </a:endParaRPr>
        </a:p>
      </dsp:txBody>
      <dsp:txXfrm>
        <a:off x="5078484" y="2547327"/>
        <a:ext cx="3706481" cy="1974421"/>
      </dsp:txXfrm>
    </dsp:sp>
    <dsp:sp modelId="{EBFC9B15-F990-4C64-8C78-33BBDC5718CE}">
      <dsp:nvSpPr>
        <dsp:cNvPr id="0" name=""/>
        <dsp:cNvSpPr/>
      </dsp:nvSpPr>
      <dsp:spPr>
        <a:xfrm rot="10800003">
          <a:off x="4249200" y="3350434"/>
          <a:ext cx="737141" cy="36820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500" kern="1200"/>
        </a:p>
      </dsp:txBody>
      <dsp:txXfrm rot="10800003">
        <a:off x="4249200" y="3350434"/>
        <a:ext cx="737141" cy="368203"/>
      </dsp:txXfrm>
    </dsp:sp>
    <dsp:sp modelId="{5AE36247-BEB8-42C9-8D19-F2DC2AED6760}">
      <dsp:nvSpPr>
        <dsp:cNvPr id="0" name=""/>
        <dsp:cNvSpPr/>
      </dsp:nvSpPr>
      <dsp:spPr>
        <a:xfrm>
          <a:off x="0" y="2556339"/>
          <a:ext cx="4157057" cy="1956390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rgbClr val="FFFF99"/>
              </a:solidFill>
            </a:rPr>
            <a:t>El desarrollo del alumnado universitario comprende:  Adquisición  de  competencias  intelectuales,  físicas  y  sociales. Dominio  de  las  emociones  Control  de  relaciones interpersonales.  Adquisición  de  autonomía. </a:t>
          </a:r>
          <a:endParaRPr lang="es-ES" sz="1800" b="1" kern="1200" dirty="0"/>
        </a:p>
      </dsp:txBody>
      <dsp:txXfrm>
        <a:off x="0" y="2556339"/>
        <a:ext cx="4157057" cy="1956390"/>
      </dsp:txXfrm>
    </dsp:sp>
    <dsp:sp modelId="{FA773646-FC08-4C32-A4F6-AE52ABAD624E}">
      <dsp:nvSpPr>
        <dsp:cNvPr id="0" name=""/>
        <dsp:cNvSpPr/>
      </dsp:nvSpPr>
      <dsp:spPr>
        <a:xfrm rot="18650533">
          <a:off x="2921267" y="1949205"/>
          <a:ext cx="737141" cy="36820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500" kern="1200"/>
        </a:p>
      </dsp:txBody>
      <dsp:txXfrm rot="18650533">
        <a:off x="2921267" y="1949205"/>
        <a:ext cx="737141" cy="36820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304AF45-5CDF-4A9C-AA0D-E779A95C544A}">
      <dsp:nvSpPr>
        <dsp:cNvPr id="0" name=""/>
        <dsp:cNvSpPr/>
      </dsp:nvSpPr>
      <dsp:spPr>
        <a:xfrm>
          <a:off x="0" y="140457"/>
          <a:ext cx="2700300" cy="23424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solidFill>
                <a:srgbClr val="FFFF99"/>
              </a:solidFill>
            </a:rPr>
            <a:t>El  docente,  como  director  de  orquesta,  deberá motivar,  dirigir  y  dar  autonomía  los  alumnos y facilitar y crear entornos dinámicos de E/A y orientación que supongan más  que la suma de los estudiantes individuales. </a:t>
          </a:r>
          <a:endParaRPr lang="es-ES" sz="1600" kern="1200" dirty="0">
            <a:solidFill>
              <a:srgbClr val="FFFF99"/>
            </a:solidFill>
          </a:endParaRPr>
        </a:p>
      </dsp:txBody>
      <dsp:txXfrm>
        <a:off x="0" y="140457"/>
        <a:ext cx="2700300" cy="2342488"/>
      </dsp:txXfrm>
    </dsp:sp>
    <dsp:sp modelId="{7CDA4D35-6740-484B-9279-DCFB8C5D49C3}">
      <dsp:nvSpPr>
        <dsp:cNvPr id="0" name=""/>
        <dsp:cNvSpPr/>
      </dsp:nvSpPr>
      <dsp:spPr>
        <a:xfrm>
          <a:off x="2970329" y="140457"/>
          <a:ext cx="2700300" cy="23424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rgbClr val="FFFF99"/>
              </a:solidFill>
            </a:rPr>
            <a:t>La formación abarcará habilidades, actitudes, técnicas didácticas con TIC, elaboración de contenidos on-line, nuevas formas de evaluación con TIC.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200" kern="1200" dirty="0"/>
        </a:p>
      </dsp:txBody>
      <dsp:txXfrm>
        <a:off x="2970329" y="140457"/>
        <a:ext cx="2700300" cy="2342488"/>
      </dsp:txXfrm>
    </dsp:sp>
    <dsp:sp modelId="{5C605225-7BD1-46E3-82BE-035E2B22D272}">
      <dsp:nvSpPr>
        <dsp:cNvPr id="0" name=""/>
        <dsp:cNvSpPr/>
      </dsp:nvSpPr>
      <dsp:spPr>
        <a:xfrm>
          <a:off x="5940659" y="158457"/>
          <a:ext cx="2700300" cy="23064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b="0" kern="1200" dirty="0" smtClean="0">
              <a:solidFill>
                <a:srgbClr val="FFFF99"/>
              </a:solidFill>
            </a:rPr>
            <a:t>En la universidad las TIC se usan más que en otros niveles educativos para realizar tareas  de  autoevaluación  institucional.   </a:t>
          </a:r>
          <a:endParaRPr lang="es-ES" sz="1900" b="0" kern="1200" dirty="0">
            <a:solidFill>
              <a:srgbClr val="FFFF99"/>
            </a:solidFill>
          </a:endParaRPr>
        </a:p>
      </dsp:txBody>
      <dsp:txXfrm>
        <a:off x="5940659" y="158457"/>
        <a:ext cx="2700300" cy="2306488"/>
      </dsp:txXfrm>
    </dsp:sp>
    <dsp:sp modelId="{52E23E86-D26B-4B61-ADF1-E81ED2666A18}">
      <dsp:nvSpPr>
        <dsp:cNvPr id="0" name=""/>
        <dsp:cNvSpPr/>
      </dsp:nvSpPr>
      <dsp:spPr>
        <a:xfrm>
          <a:off x="1485164" y="2756532"/>
          <a:ext cx="2700300" cy="23718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>
              <a:solidFill>
                <a:srgbClr val="FFFF99"/>
              </a:solidFill>
            </a:rPr>
            <a:t>También  se  ponen  en  Internet  materiales  de  apoyo  a  las  asignaturas  y  cursos  completos  (e-learning).  Se  van  utilizando portafolios virtuales de los estudiantes.</a:t>
          </a:r>
          <a:endParaRPr lang="es-ES" sz="1900" kern="1200" dirty="0">
            <a:solidFill>
              <a:srgbClr val="FFFF99"/>
            </a:solidFill>
          </a:endParaRPr>
        </a:p>
      </dsp:txBody>
      <dsp:txXfrm>
        <a:off x="1485164" y="2756532"/>
        <a:ext cx="2700300" cy="2371813"/>
      </dsp:txXfrm>
    </dsp:sp>
    <dsp:sp modelId="{F63208C0-43FB-46AB-B147-A6A6ADD9B04C}">
      <dsp:nvSpPr>
        <dsp:cNvPr id="0" name=""/>
        <dsp:cNvSpPr/>
      </dsp:nvSpPr>
      <dsp:spPr>
        <a:xfrm>
          <a:off x="4455495" y="2752976"/>
          <a:ext cx="2700300" cy="23789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b="0" kern="1200" dirty="0" smtClean="0">
              <a:solidFill>
                <a:srgbClr val="FFFF99"/>
              </a:solidFill>
            </a:rPr>
            <a:t>Los  docentes  con  más  capacidad  para  transformar  el  aula  tendrán  una  mayor demanda,  y  las  instituciones  con  muchos  de  ellos  en  plantilla  prosperarán.  </a:t>
          </a:r>
          <a:endParaRPr lang="es-ES" sz="1900" b="0" kern="1200" dirty="0">
            <a:solidFill>
              <a:srgbClr val="FFFF99"/>
            </a:solidFill>
          </a:endParaRPr>
        </a:p>
      </dsp:txBody>
      <dsp:txXfrm>
        <a:off x="4455495" y="2752976"/>
        <a:ext cx="2700300" cy="2378926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909C834-A444-41A6-886E-BD84FCFD020A}">
      <dsp:nvSpPr>
        <dsp:cNvPr id="0" name=""/>
        <dsp:cNvSpPr/>
      </dsp:nvSpPr>
      <dsp:spPr>
        <a:xfrm>
          <a:off x="648071" y="0"/>
          <a:ext cx="7344816" cy="5256583"/>
        </a:xfrm>
        <a:prstGeom prst="rightArrow">
          <a:avLst/>
        </a:prstGeom>
        <a:solidFill>
          <a:srgbClr val="FFC00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40A439A-04F7-47DA-B89E-D86E7FCAFAAA}">
      <dsp:nvSpPr>
        <dsp:cNvPr id="0" name=""/>
        <dsp:cNvSpPr/>
      </dsp:nvSpPr>
      <dsp:spPr>
        <a:xfrm>
          <a:off x="0" y="1224132"/>
          <a:ext cx="2630867" cy="280831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800" kern="1200" dirty="0" smtClean="0"/>
            <a:t> DSE  es  el  proceso  en  el  que  la  planificación  e  intervención  educativa  implican  la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800" kern="1200" dirty="0" smtClean="0"/>
            <a:t>existencia de unas fases de análisis (de necesidades), diseño, desarrollo, aplicación y evaluación.</a:t>
          </a:r>
          <a:endParaRPr lang="es-ES" sz="1800" kern="1200" dirty="0"/>
        </a:p>
      </dsp:txBody>
      <dsp:txXfrm>
        <a:off x="0" y="1224132"/>
        <a:ext cx="2630867" cy="2808319"/>
      </dsp:txXfrm>
    </dsp:sp>
    <dsp:sp modelId="{5B185422-C89B-439E-8220-395322046C35}">
      <dsp:nvSpPr>
        <dsp:cNvPr id="0" name=""/>
        <dsp:cNvSpPr/>
      </dsp:nvSpPr>
      <dsp:spPr>
        <a:xfrm>
          <a:off x="3106190" y="1224132"/>
          <a:ext cx="2630867" cy="280831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 Evaluar,  poner  a  prueba  los  conocimientos.  Las  TIC  ofrecen  herramientas  para automatizar la evaluación, pero se debe compaginar con pruebas que permitan reflejar la profundidad de los aprendizajes: proyectos, estudios de caso. </a:t>
          </a:r>
          <a:endParaRPr lang="es-ES" sz="1700" kern="1200" dirty="0"/>
        </a:p>
      </dsp:txBody>
      <dsp:txXfrm>
        <a:off x="3106190" y="1224132"/>
        <a:ext cx="2630867" cy="2808319"/>
      </dsp:txXfrm>
    </dsp:sp>
    <dsp:sp modelId="{02799469-75D1-4906-A4C4-3925E0795A71}">
      <dsp:nvSpPr>
        <dsp:cNvPr id="0" name=""/>
        <dsp:cNvSpPr/>
      </dsp:nvSpPr>
      <dsp:spPr>
        <a:xfrm>
          <a:off x="6080079" y="1224132"/>
          <a:ext cx="2428579" cy="280831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 Ofrecer la posibilidad de reforzar o profundizar. La elección de medios y métodos es  importante.  Se  buscarán  los más  eficaces  en  cada  caso.  Se  procurará  versatilidad,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que todo pueda adaptarse a diversos estudiantes y contextos. </a:t>
          </a:r>
          <a:endParaRPr lang="es-ES" sz="1600" kern="1200" dirty="0"/>
        </a:p>
      </dsp:txBody>
      <dsp:txXfrm>
        <a:off x="6080079" y="1224132"/>
        <a:ext cx="2428579" cy="28083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E2FB6-3F6E-42FA-8506-C73403F986CC}" type="datetimeFigureOut">
              <a:rPr lang="es-MX" smtClean="0"/>
              <a:pPr/>
              <a:t>20/07/2010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486D-3617-48F7-9412-E1B9665DBF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E2FB6-3F6E-42FA-8506-C73403F986CC}" type="datetimeFigureOut">
              <a:rPr lang="es-MX" smtClean="0"/>
              <a:pPr/>
              <a:t>20/07/2010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486D-3617-48F7-9412-E1B9665DBF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E2FB6-3F6E-42FA-8506-C73403F986CC}" type="datetimeFigureOut">
              <a:rPr lang="es-MX" smtClean="0"/>
              <a:pPr/>
              <a:t>20/07/2010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486D-3617-48F7-9412-E1B9665DBF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E2FB6-3F6E-42FA-8506-C73403F986CC}" type="datetimeFigureOut">
              <a:rPr lang="es-MX" smtClean="0"/>
              <a:pPr/>
              <a:t>20/07/2010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486D-3617-48F7-9412-E1B9665DBF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E2FB6-3F6E-42FA-8506-C73403F986CC}" type="datetimeFigureOut">
              <a:rPr lang="es-MX" smtClean="0"/>
              <a:pPr/>
              <a:t>20/07/2010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486D-3617-48F7-9412-E1B9665DBF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E2FB6-3F6E-42FA-8506-C73403F986CC}" type="datetimeFigureOut">
              <a:rPr lang="es-MX" smtClean="0"/>
              <a:pPr/>
              <a:t>20/07/2010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486D-3617-48F7-9412-E1B9665DBF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E2FB6-3F6E-42FA-8506-C73403F986CC}" type="datetimeFigureOut">
              <a:rPr lang="es-MX" smtClean="0"/>
              <a:pPr/>
              <a:t>20/07/2010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486D-3617-48F7-9412-E1B9665DBF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E2FB6-3F6E-42FA-8506-C73403F986CC}" type="datetimeFigureOut">
              <a:rPr lang="es-MX" smtClean="0"/>
              <a:pPr/>
              <a:t>20/07/2010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486D-3617-48F7-9412-E1B9665DBF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E2FB6-3F6E-42FA-8506-C73403F986CC}" type="datetimeFigureOut">
              <a:rPr lang="es-MX" smtClean="0"/>
              <a:pPr/>
              <a:t>20/07/2010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486D-3617-48F7-9412-E1B9665DBF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E2FB6-3F6E-42FA-8506-C73403F986CC}" type="datetimeFigureOut">
              <a:rPr lang="es-MX" smtClean="0"/>
              <a:pPr/>
              <a:t>20/07/2010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486D-3617-48F7-9412-E1B9665DBF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E2FB6-3F6E-42FA-8506-C73403F986CC}" type="datetimeFigureOut">
              <a:rPr lang="es-MX" smtClean="0"/>
              <a:pPr/>
              <a:t>20/07/2010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486D-3617-48F7-9412-E1B9665DBF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E2FB6-3F6E-42FA-8506-C73403F986CC}" type="datetimeFigureOut">
              <a:rPr lang="es-MX" smtClean="0"/>
              <a:pPr/>
              <a:t>20/07/2010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3486D-3617-48F7-9412-E1B9665DBF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9144000" cy="6876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CuadroTexto"/>
          <p:cNvSpPr txBox="1"/>
          <p:nvPr/>
        </p:nvSpPr>
        <p:spPr>
          <a:xfrm>
            <a:off x="395536" y="44624"/>
            <a:ext cx="8352928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solidFill>
                  <a:srgbClr val="FFFF00"/>
                </a:solidFill>
                <a:latin typeface="Arial Rounded MT Bold" pitchFamily="34" charset="0"/>
              </a:rPr>
              <a:t>Universidad  Tecnológica OTEIMA</a:t>
            </a:r>
          </a:p>
          <a:p>
            <a:pPr algn="ctr"/>
            <a:endParaRPr lang="es-MX" sz="3200" dirty="0">
              <a:solidFill>
                <a:srgbClr val="FFFF00"/>
              </a:solidFill>
              <a:latin typeface="Arial Rounded MT Bold" pitchFamily="34" charset="0"/>
            </a:endParaRPr>
          </a:p>
          <a:p>
            <a:pPr algn="ctr"/>
            <a:r>
              <a:rPr lang="es-MX" sz="3200" dirty="0" smtClean="0">
                <a:solidFill>
                  <a:srgbClr val="FFFF00"/>
                </a:solidFill>
                <a:latin typeface="Arial Rounded MT Bold" pitchFamily="34" charset="0"/>
              </a:rPr>
              <a:t>Maestría en Docencia Superior</a:t>
            </a:r>
          </a:p>
          <a:p>
            <a:pPr algn="ctr"/>
            <a:endParaRPr lang="es-MX" sz="3200" dirty="0">
              <a:solidFill>
                <a:srgbClr val="FFFF00"/>
              </a:solidFill>
              <a:latin typeface="Arial Rounded MT Bold" pitchFamily="34" charset="0"/>
            </a:endParaRPr>
          </a:p>
          <a:p>
            <a:pPr algn="ctr"/>
            <a:r>
              <a:rPr lang="es-MX" sz="3200" dirty="0" smtClean="0">
                <a:solidFill>
                  <a:srgbClr val="FFFF00"/>
                </a:solidFill>
                <a:latin typeface="Arial Rounded MT Bold" pitchFamily="34" charset="0"/>
              </a:rPr>
              <a:t>Curso:  Tecnología didáctica</a:t>
            </a:r>
          </a:p>
          <a:p>
            <a:pPr algn="ctr"/>
            <a:r>
              <a:rPr lang="es-MX" sz="3200" dirty="0" smtClean="0">
                <a:solidFill>
                  <a:srgbClr val="FFFF00"/>
                </a:solidFill>
                <a:latin typeface="Arial Rounded MT Bold" pitchFamily="34" charset="0"/>
              </a:rPr>
              <a:t>Profesor: Santiago Quintero</a:t>
            </a:r>
          </a:p>
          <a:p>
            <a:pPr algn="ctr"/>
            <a:endParaRPr lang="es-MX" sz="3200" dirty="0" smtClean="0">
              <a:solidFill>
                <a:srgbClr val="FFFF00"/>
              </a:solidFill>
              <a:latin typeface="Arial Rounded MT Bold" pitchFamily="34" charset="0"/>
            </a:endParaRPr>
          </a:p>
          <a:p>
            <a:pPr algn="ctr"/>
            <a:endParaRPr lang="es-MX" sz="1200" dirty="0">
              <a:solidFill>
                <a:srgbClr val="FFFF00"/>
              </a:solidFill>
              <a:latin typeface="Arial Rounded MT Bold" pitchFamily="34" charset="0"/>
            </a:endParaRPr>
          </a:p>
          <a:p>
            <a:pPr algn="ctr"/>
            <a:r>
              <a:rPr lang="es-MX" sz="3200" dirty="0" smtClean="0">
                <a:solidFill>
                  <a:srgbClr val="FFFF00"/>
                </a:solidFill>
                <a:latin typeface="Arial Rounded MT Bold" pitchFamily="34" charset="0"/>
              </a:rPr>
              <a:t>Tema: </a:t>
            </a:r>
            <a:endParaRPr lang="es-MX" sz="3200" dirty="0" smtClean="0">
              <a:solidFill>
                <a:srgbClr val="FFFF00"/>
              </a:solidFill>
              <a:latin typeface="Arial Rounded MT Bold" pitchFamily="34" charset="0"/>
            </a:endParaRPr>
          </a:p>
          <a:p>
            <a:pPr algn="ctr"/>
            <a:r>
              <a:rPr lang="es-MX" sz="3200" dirty="0" smtClean="0">
                <a:solidFill>
                  <a:srgbClr val="FFFF00"/>
                </a:solidFill>
                <a:latin typeface="Arial Rounded MT Bold" pitchFamily="34" charset="0"/>
              </a:rPr>
              <a:t>“</a:t>
            </a:r>
            <a:r>
              <a:rPr lang="es-MX" sz="3200" dirty="0" smtClean="0">
                <a:solidFill>
                  <a:srgbClr val="FFFF00"/>
                </a:solidFill>
                <a:latin typeface="Arial Rounded MT Bold" pitchFamily="34" charset="0"/>
              </a:rPr>
              <a:t>Las TIC en la enseñanza </a:t>
            </a:r>
            <a:r>
              <a:rPr lang="es-MX" sz="3200" dirty="0" smtClean="0">
                <a:solidFill>
                  <a:srgbClr val="FFFF00"/>
                </a:solidFill>
                <a:latin typeface="Arial Rounded MT Bold" pitchFamily="34" charset="0"/>
              </a:rPr>
              <a:t>U</a:t>
            </a:r>
            <a:r>
              <a:rPr lang="es-MX" sz="3200" dirty="0" smtClean="0">
                <a:solidFill>
                  <a:srgbClr val="FFFF00"/>
                </a:solidFill>
                <a:latin typeface="Arial Rounded MT Bold" pitchFamily="34" charset="0"/>
              </a:rPr>
              <a:t>niversitaria”</a:t>
            </a:r>
            <a:endParaRPr lang="es-MX" sz="3200" dirty="0" smtClean="0">
              <a:solidFill>
                <a:srgbClr val="FFFF00"/>
              </a:solidFill>
              <a:latin typeface="Arial Rounded MT Bold" pitchFamily="34" charset="0"/>
            </a:endParaRPr>
          </a:p>
          <a:p>
            <a:pPr algn="ctr"/>
            <a:endParaRPr lang="es-MX" sz="3200" dirty="0">
              <a:solidFill>
                <a:srgbClr val="FFFF00"/>
              </a:solidFill>
              <a:latin typeface="Arial Rounded MT Bold" pitchFamily="34" charset="0"/>
            </a:endParaRPr>
          </a:p>
          <a:p>
            <a:pPr algn="ctr"/>
            <a:endParaRPr lang="es-MX" sz="3200" dirty="0">
              <a:solidFill>
                <a:srgbClr val="FFFF00"/>
              </a:solidFill>
              <a:latin typeface="Arial Rounded MT Bold" pitchFamily="34" charset="0"/>
            </a:endParaRPr>
          </a:p>
          <a:p>
            <a:pPr algn="ctr"/>
            <a:r>
              <a:rPr lang="es-MX" sz="3200" dirty="0" smtClean="0">
                <a:solidFill>
                  <a:srgbClr val="FFFF00"/>
                </a:solidFill>
                <a:latin typeface="Arial Rounded MT Bold" pitchFamily="34" charset="0"/>
              </a:rPr>
              <a:t>Elaborado por:</a:t>
            </a:r>
          </a:p>
          <a:p>
            <a:pPr algn="ctr"/>
            <a:r>
              <a:rPr lang="es-MX" sz="3200" dirty="0" smtClean="0">
                <a:solidFill>
                  <a:srgbClr val="FFFF00"/>
                </a:solidFill>
                <a:latin typeface="Arial Rounded MT Bold" pitchFamily="34" charset="0"/>
              </a:rPr>
              <a:t>Nelson </a:t>
            </a:r>
            <a:r>
              <a:rPr lang="es-MX" sz="3200" dirty="0" smtClean="0">
                <a:solidFill>
                  <a:srgbClr val="FFFF00"/>
                </a:solidFill>
                <a:latin typeface="Arial Rounded MT Bold" pitchFamily="34" charset="0"/>
              </a:rPr>
              <a:t>Chacón C. </a:t>
            </a:r>
            <a:endParaRPr lang="es-MX" sz="2800" dirty="0" smtClean="0">
              <a:solidFill>
                <a:srgbClr val="FFFF00"/>
              </a:solidFill>
              <a:latin typeface="Arial Rounded MT Bold" pitchFamily="34" charset="0"/>
            </a:endParaRPr>
          </a:p>
          <a:p>
            <a:pPr algn="ctr"/>
            <a:endParaRPr lang="es-MX" sz="2000" dirty="0">
              <a:latin typeface="Bauhaus 93" pitchFamily="82" charset="0"/>
            </a:endParaRPr>
          </a:p>
          <a:p>
            <a:pPr algn="ctr"/>
            <a:endParaRPr lang="es-MX" sz="2000" dirty="0">
              <a:latin typeface="Bauhaus 93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9144000" cy="6876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CuadroTexto"/>
          <p:cNvSpPr txBox="1"/>
          <p:nvPr/>
        </p:nvSpPr>
        <p:spPr>
          <a:xfrm>
            <a:off x="0" y="548680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441325" algn="l"/>
              </a:tabLst>
            </a:pPr>
            <a:r>
              <a:rPr lang="es-ES" sz="4000" dirty="0" smtClean="0">
                <a:solidFill>
                  <a:srgbClr val="FFFF00"/>
                </a:solidFill>
              </a:rPr>
              <a:t>Las TIC</a:t>
            </a:r>
          </a:p>
          <a:p>
            <a:pPr algn="ctr"/>
            <a:r>
              <a:rPr lang="es-ES" sz="4000" dirty="0" smtClean="0">
                <a:solidFill>
                  <a:srgbClr val="FFFF00"/>
                </a:solidFill>
              </a:rPr>
              <a:t>Son uno </a:t>
            </a:r>
            <a:r>
              <a:rPr lang="es-ES" sz="4000" dirty="0" smtClean="0">
                <a:solidFill>
                  <a:srgbClr val="FFFF00"/>
                </a:solidFill>
              </a:rPr>
              <a:t>de los principales factores externos de cambio en las universidades), reflexionaremos en particular sobre el impacto de las tecnologías de la información y las comunicaciones en los cuatro ámbitos principales de la actividad universitaria: docencia, investigación, gestión y presencia en el entorno </a:t>
            </a:r>
            <a:r>
              <a:rPr lang="es-ES" sz="4000" dirty="0" smtClean="0">
                <a:solidFill>
                  <a:srgbClr val="FFFF00"/>
                </a:solidFill>
              </a:rPr>
              <a:t>social.</a:t>
            </a:r>
            <a:endParaRPr lang="es-ES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9144000" cy="6876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3" name="2 Diagrama"/>
          <p:cNvGraphicFramePr/>
          <p:nvPr/>
        </p:nvGraphicFramePr>
        <p:xfrm>
          <a:off x="323528" y="332656"/>
          <a:ext cx="8460432" cy="6309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9144000" cy="6876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CuadroTexto"/>
          <p:cNvSpPr txBox="1"/>
          <p:nvPr/>
        </p:nvSpPr>
        <p:spPr>
          <a:xfrm>
            <a:off x="611560" y="188641"/>
            <a:ext cx="81369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600" dirty="0" smtClean="0">
                <a:solidFill>
                  <a:srgbClr val="FFFF00"/>
                </a:solidFill>
              </a:rPr>
              <a:t>Aportaciones de las TIC</a:t>
            </a:r>
          </a:p>
          <a:p>
            <a:endParaRPr lang="es-ES" dirty="0"/>
          </a:p>
        </p:txBody>
      </p:sp>
      <p:sp>
        <p:nvSpPr>
          <p:cNvPr id="4" name="3 Flecha a la derecha con bandas"/>
          <p:cNvSpPr/>
          <p:nvPr/>
        </p:nvSpPr>
        <p:spPr>
          <a:xfrm rot="5400000">
            <a:off x="4355396" y="1341348"/>
            <a:ext cx="978408" cy="8332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6" name="5 Diagrama"/>
          <p:cNvGraphicFramePr/>
          <p:nvPr/>
        </p:nvGraphicFramePr>
        <p:xfrm>
          <a:off x="251520" y="1397000"/>
          <a:ext cx="8568952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9144000" cy="6876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CuadroTexto"/>
          <p:cNvSpPr txBox="1"/>
          <p:nvPr/>
        </p:nvSpPr>
        <p:spPr>
          <a:xfrm>
            <a:off x="0" y="-27384"/>
            <a:ext cx="91439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u="sng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CARACTERÍSTICAS DE LA ENSEÑANZA </a:t>
            </a:r>
          </a:p>
          <a:p>
            <a:pPr algn="ctr"/>
            <a:r>
              <a:rPr lang="es-ES" sz="3200" b="1" u="sng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UNIVERSITARIA EN LA ERA  DIGITAL</a:t>
            </a:r>
            <a:endParaRPr lang="es-ES" sz="3200" b="1" u="sng" dirty="0">
              <a:solidFill>
                <a:srgbClr val="FF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5 Diagrama"/>
          <p:cNvGraphicFramePr/>
          <p:nvPr/>
        </p:nvGraphicFramePr>
        <p:xfrm>
          <a:off x="0" y="1196752"/>
          <a:ext cx="91440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9144000" cy="6876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3" name="2 Diagrama"/>
          <p:cNvGraphicFramePr/>
          <p:nvPr/>
        </p:nvGraphicFramePr>
        <p:xfrm>
          <a:off x="179512" y="1813272"/>
          <a:ext cx="878497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755576" y="260648"/>
            <a:ext cx="74888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u="sng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 EL ALUMNO UNIVERSITARIO</a:t>
            </a:r>
            <a:endParaRPr lang="es-ES" sz="3200" b="1" u="sng" dirty="0">
              <a:solidFill>
                <a:srgbClr val="FF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9144000" cy="6876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4 Diagrama"/>
          <p:cNvGraphicFramePr/>
          <p:nvPr/>
        </p:nvGraphicFramePr>
        <p:xfrm>
          <a:off x="251520" y="1124744"/>
          <a:ext cx="8640960" cy="5272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971600" y="116632"/>
            <a:ext cx="705678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3200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SOBRE EL DOCENTE UNIVERSITARIO</a:t>
            </a:r>
            <a:endParaRPr lang="es-ES" sz="3200" b="1" u="sng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9144000" cy="6876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CuadroTexto"/>
          <p:cNvSpPr txBox="1"/>
          <p:nvPr/>
        </p:nvSpPr>
        <p:spPr>
          <a:xfrm>
            <a:off x="323528" y="116632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200" b="1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SOBRE EL DISEÑO DE SISTEMAS EDUCATIVOS</a:t>
            </a:r>
            <a:endParaRPr lang="es-ES" sz="3200" b="1" u="sng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7" name="6 Diagrama"/>
          <p:cNvGraphicFramePr/>
          <p:nvPr/>
        </p:nvGraphicFramePr>
        <p:xfrm>
          <a:off x="251520" y="1124744"/>
          <a:ext cx="864096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9144000" cy="6876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Rectángulo"/>
          <p:cNvSpPr/>
          <p:nvPr/>
        </p:nvSpPr>
        <p:spPr>
          <a:xfrm>
            <a:off x="1527127" y="2721694"/>
            <a:ext cx="6089745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oubleWave1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¡gracias por su atención!</a:t>
            </a:r>
            <a:endParaRPr lang="es-E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579</Words>
  <Application>Microsoft Office PowerPoint</Application>
  <PresentationFormat>Presentación en pantalla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GRACIELA GONZALEZ O</dc:creator>
  <cp:lastModifiedBy>WANDA</cp:lastModifiedBy>
  <cp:revision>34</cp:revision>
  <dcterms:created xsi:type="dcterms:W3CDTF">2010-07-20T00:23:47Z</dcterms:created>
  <dcterms:modified xsi:type="dcterms:W3CDTF">2010-07-20T22:10:59Z</dcterms:modified>
</cp:coreProperties>
</file>