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42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EF2C86-2254-402F-89AD-A5D127F99BE5}" type="datetimeFigureOut">
              <a:rPr lang="es-ES" smtClean="0"/>
              <a:t>19/09/2010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52774F-3296-4B5A-AA26-A80EF8221C0E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52774F-3296-4B5A-AA26-A80EF8221C0E}" type="slidenum">
              <a:rPr lang="es-ES" smtClean="0"/>
              <a:t>2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F443900C-BB7C-44B0-A43B-9B59CEC112CE}" type="datetimeFigureOut">
              <a:rPr lang="es-ES" smtClean="0"/>
              <a:t>19/09/2010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25449733-875C-4E2F-A150-84A26CBF252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3900C-BB7C-44B0-A43B-9B59CEC112CE}" type="datetimeFigureOut">
              <a:rPr lang="es-ES" smtClean="0"/>
              <a:t>19/09/2010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49733-875C-4E2F-A150-84A26CBF252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3900C-BB7C-44B0-A43B-9B59CEC112CE}" type="datetimeFigureOut">
              <a:rPr lang="es-ES" smtClean="0"/>
              <a:t>19/09/2010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49733-875C-4E2F-A150-84A26CBF252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F443900C-BB7C-44B0-A43B-9B59CEC112CE}" type="datetimeFigureOut">
              <a:rPr lang="es-ES" smtClean="0"/>
              <a:t>19/09/2010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49733-875C-4E2F-A150-84A26CBF252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F443900C-BB7C-44B0-A43B-9B59CEC112CE}" type="datetimeFigureOut">
              <a:rPr lang="es-ES" smtClean="0"/>
              <a:t>19/09/2010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25449733-875C-4E2F-A150-84A26CBF2520}" type="slidenum">
              <a:rPr lang="es-ES" smtClean="0"/>
              <a:t>‹Nº›</a:t>
            </a:fld>
            <a:endParaRPr lang="es-ES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443900C-BB7C-44B0-A43B-9B59CEC112CE}" type="datetimeFigureOut">
              <a:rPr lang="es-ES" smtClean="0"/>
              <a:t>19/09/2010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5449733-875C-4E2F-A150-84A26CBF252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F443900C-BB7C-44B0-A43B-9B59CEC112CE}" type="datetimeFigureOut">
              <a:rPr lang="es-ES" smtClean="0"/>
              <a:t>19/09/2010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25449733-875C-4E2F-A150-84A26CBF2520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3900C-BB7C-44B0-A43B-9B59CEC112CE}" type="datetimeFigureOut">
              <a:rPr lang="es-ES" smtClean="0"/>
              <a:t>19/09/2010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49733-875C-4E2F-A150-84A26CBF252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443900C-BB7C-44B0-A43B-9B59CEC112CE}" type="datetimeFigureOut">
              <a:rPr lang="es-ES" smtClean="0"/>
              <a:t>19/09/2010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5449733-875C-4E2F-A150-84A26CBF252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F443900C-BB7C-44B0-A43B-9B59CEC112CE}" type="datetimeFigureOut">
              <a:rPr lang="es-ES" smtClean="0"/>
              <a:t>19/09/2010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25449733-875C-4E2F-A150-84A26CBF2520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F443900C-BB7C-44B0-A43B-9B59CEC112CE}" type="datetimeFigureOut">
              <a:rPr lang="es-ES" smtClean="0"/>
              <a:t>19/09/2010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25449733-875C-4E2F-A150-84A26CBF2520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F443900C-BB7C-44B0-A43B-9B59CEC112CE}" type="datetimeFigureOut">
              <a:rPr lang="es-ES" smtClean="0"/>
              <a:t>19/09/2010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25449733-875C-4E2F-A150-84A26CBF2520}" type="slidenum">
              <a:rPr lang="es-ES" smtClean="0"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apedia.mobi/es/Archivo:Pedagogo.jpg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 rot="18316064">
            <a:off x="-744746" y="1501899"/>
            <a:ext cx="4601687" cy="1782549"/>
          </a:xfrm>
        </p:spPr>
        <p:txBody>
          <a:bodyPr>
            <a:normAutofit/>
          </a:bodyPr>
          <a:lstStyle/>
          <a:p>
            <a:r>
              <a:rPr lang="es-ES" sz="4800" dirty="0" smtClean="0"/>
              <a:t>PEDAGOGIA</a:t>
            </a:r>
            <a:endParaRPr lang="es-ES" sz="4800" dirty="0"/>
          </a:p>
        </p:txBody>
      </p:sp>
      <p:pic>
        <p:nvPicPr>
          <p:cNvPr id="1026" name="Picture 2" descr="http://wapedia.mobi/thumb/90d0495/es/fixed/305/599/Pedagogo.jpg?format=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57620" y="428604"/>
            <a:ext cx="3214710" cy="57054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714348" y="428604"/>
            <a:ext cx="778674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800" dirty="0" smtClean="0"/>
              <a:t>La pedagogía es un conjunto de saberes que buscan tener impacto en el proceso educativo, en cualquiera de las dimensiones que este tenga, así como en la comprensión y organización de la cultura y la construcción del sujeto. A pesar de que se piensa que es una ciencia de carácter psicosocial que tiene por objeto el estudio de la educación con el fin de conocerla, analizarla y perfeccionarla, y a pesar de que la pedagogía es una ciencia que se nutre de disciplinas como la sociología, la economía, la antropología, la psicología, la historia, la medicina, etc.,</a:t>
            </a:r>
            <a:endParaRPr lang="es-E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857224" y="2214554"/>
            <a:ext cx="692948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Según la temática: </a:t>
            </a:r>
          </a:p>
          <a:p>
            <a:pPr lvl="1"/>
            <a:r>
              <a:rPr lang="es-ES" dirty="0" smtClean="0"/>
              <a:t>Pedagogía general: es la temática que se refiere a las cuestiones universales y globales de la investigación y de la acción sobre la educación. </a:t>
            </a:r>
          </a:p>
          <a:p>
            <a:pPr lvl="1" algn="just"/>
            <a:r>
              <a:rPr lang="es-ES" dirty="0" smtClean="0"/>
              <a:t>Pedagogías específicas: a lo largo de los años han sistematizado un diferente cuerpo del conocimiento, en función de las realidades históricas experimentadas (pedagogía Evolutiva/Diferencial/Educación especial/De adultos o </a:t>
            </a:r>
            <a:r>
              <a:rPr lang="es-ES" dirty="0" err="1" smtClean="0"/>
              <a:t>Andragogía</a:t>
            </a:r>
            <a:r>
              <a:rPr lang="es-ES" dirty="0" smtClean="0"/>
              <a:t>/ De la Tercera Edad/etc.) </a:t>
            </a:r>
          </a:p>
          <a:p>
            <a:r>
              <a:rPr lang="es-ES" dirty="0" smtClean="0"/>
              <a:t>Según el propósito que plantean: </a:t>
            </a:r>
          </a:p>
          <a:p>
            <a:pPr lvl="1"/>
            <a:r>
              <a:rPr lang="es-ES" dirty="0" smtClean="0"/>
              <a:t>Pedagogías tradicionales </a:t>
            </a:r>
          </a:p>
          <a:p>
            <a:pPr lvl="1"/>
            <a:r>
              <a:rPr lang="es-ES" dirty="0" smtClean="0"/>
              <a:t>Pedagogías contemporáneas </a:t>
            </a:r>
            <a:endParaRPr lang="es-ES" dirty="0"/>
          </a:p>
        </p:txBody>
      </p:sp>
      <p:sp>
        <p:nvSpPr>
          <p:cNvPr id="3" name="2 CuadroTexto"/>
          <p:cNvSpPr txBox="1"/>
          <p:nvPr/>
        </p:nvSpPr>
        <p:spPr>
          <a:xfrm>
            <a:off x="2357422" y="785794"/>
            <a:ext cx="5072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smtClean="0"/>
              <a:t>TIPOS DE PEDAGOGIA</a:t>
            </a:r>
            <a:endParaRPr lang="es-ES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GDF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320" y="576072"/>
            <a:ext cx="8595360" cy="5705856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</TotalTime>
  <Words>191</Words>
  <Application>Microsoft Office PowerPoint</Application>
  <PresentationFormat>Presentación en pantalla (4:3)</PresentationFormat>
  <Paragraphs>10</Paragraphs>
  <Slides>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Brío</vt:lpstr>
      <vt:lpstr>PEDAGOGIA</vt:lpstr>
      <vt:lpstr>Diapositiva 2</vt:lpstr>
      <vt:lpstr>Diapositiva 3</vt:lpstr>
      <vt:lpstr>Diapositiva 4</vt:lpstr>
    </vt:vector>
  </TitlesOfParts>
  <Company>UPTC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PEDAGOGIA</dc:title>
  <dc:creator>UPTC</dc:creator>
  <cp:lastModifiedBy>UPTC</cp:lastModifiedBy>
  <cp:revision>2</cp:revision>
  <dcterms:created xsi:type="dcterms:W3CDTF">2010-09-19T15:38:32Z</dcterms:created>
  <dcterms:modified xsi:type="dcterms:W3CDTF">2010-09-19T15:43:30Z</dcterms:modified>
</cp:coreProperties>
</file>