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40797D5-14A1-4431-8A8E-8305FBE0E0C2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0AA9799-4184-4ABA-8C23-3278B546C3A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0797D5-14A1-4431-8A8E-8305FBE0E0C2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A9799-4184-4ABA-8C23-3278B546C3A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40797D5-14A1-4431-8A8E-8305FBE0E0C2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AA9799-4184-4ABA-8C23-3278B546C3A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0797D5-14A1-4431-8A8E-8305FBE0E0C2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A9799-4184-4ABA-8C23-3278B546C3A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0797D5-14A1-4431-8A8E-8305FBE0E0C2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0AA9799-4184-4ABA-8C23-3278B546C3A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0797D5-14A1-4431-8A8E-8305FBE0E0C2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A9799-4184-4ABA-8C23-3278B546C3A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0797D5-14A1-4431-8A8E-8305FBE0E0C2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A9799-4184-4ABA-8C23-3278B546C3A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0797D5-14A1-4431-8A8E-8305FBE0E0C2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A9799-4184-4ABA-8C23-3278B546C3A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0797D5-14A1-4431-8A8E-8305FBE0E0C2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A9799-4184-4ABA-8C23-3278B546C3A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0797D5-14A1-4431-8A8E-8305FBE0E0C2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A9799-4184-4ABA-8C23-3278B546C3A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0797D5-14A1-4431-8A8E-8305FBE0E0C2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A9799-4184-4ABA-8C23-3278B546C3A2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40797D5-14A1-4431-8A8E-8305FBE0E0C2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0AA9799-4184-4ABA-8C23-3278B546C3A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MAMMALS </a:t>
            </a:r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Puesta de so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38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SOME MAMMALS</a:t>
            </a:r>
            <a:endParaRPr lang="es-ES" dirty="0"/>
          </a:p>
        </p:txBody>
      </p:sp>
      <p:pic>
        <p:nvPicPr>
          <p:cNvPr id="1026" name="Picture 2" descr="http://elmundodebirch.wikispaces.com/file/view/tiger-info0.gif/108777237/tiger-info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00" y="1928802"/>
            <a:ext cx="3810000" cy="3240098"/>
          </a:xfrm>
          <a:prstGeom prst="rect">
            <a:avLst/>
          </a:prstGeom>
          <a:noFill/>
        </p:spPr>
      </p:pic>
      <p:pic>
        <p:nvPicPr>
          <p:cNvPr id="1028" name="Picture 4" descr="http://www.diarioanimales.com/wp-content/uploads/ballena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1857364"/>
            <a:ext cx="3810000" cy="328614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</TotalTime>
  <Words>3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Opulento</vt:lpstr>
      <vt:lpstr>MAMMALS </vt:lpstr>
      <vt:lpstr>SOME MAMMALS</vt:lpstr>
    </vt:vector>
  </TitlesOfParts>
  <Company>UPTC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MAMMALS </dc:title>
  <dc:creator>UPTC</dc:creator>
  <cp:lastModifiedBy>UPTC</cp:lastModifiedBy>
  <cp:revision>1</cp:revision>
  <dcterms:created xsi:type="dcterms:W3CDTF">2010-09-19T16:21:51Z</dcterms:created>
  <dcterms:modified xsi:type="dcterms:W3CDTF">2010-09-19T16:29:01Z</dcterms:modified>
</cp:coreProperties>
</file>