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0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9" r:id="rId13"/>
    <p:sldId id="270" r:id="rId14"/>
    <p:sldId id="32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8" r:id="rId46"/>
    <p:sldId id="302" r:id="rId47"/>
    <p:sldId id="313" r:id="rId48"/>
    <p:sldId id="314" r:id="rId49"/>
    <p:sldId id="315" r:id="rId50"/>
    <p:sldId id="316" r:id="rId51"/>
    <p:sldId id="317" r:id="rId52"/>
    <p:sldId id="309" r:id="rId53"/>
    <p:sldId id="310" r:id="rId54"/>
    <p:sldId id="311" r:id="rId55"/>
    <p:sldId id="312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8" r:id="rId65"/>
    <p:sldId id="331" r:id="rId6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919466-709C-4FC0-A560-2844A9D1585C}" type="datetimeFigureOut">
              <a:rPr lang="es-ES" smtClean="0"/>
              <a:pPr/>
              <a:t>21/06/2009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1468D4-9BFF-4F7A-9BE9-13D754C2C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ftic.mepsyd.es/w3/recursos/primaria/transversales/vial/vial_escuela/index.html" TargetMode="External"/><Relationship Id="rId2" Type="http://schemas.openxmlformats.org/officeDocument/2006/relationships/hyperlink" Target="http://www.dgt.es/educacionvial/recursos/ninos/princip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827215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NOS DESPLAZAMOS CON SEGURIDAD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2571744"/>
            <a:ext cx="6400800" cy="1857388"/>
          </a:xfrm>
        </p:spPr>
        <p:txBody>
          <a:bodyPr/>
          <a:lstStyle/>
          <a:p>
            <a:pPr algn="ctr"/>
            <a:r>
              <a:rPr lang="es-ES" b="1" dirty="0" smtClean="0"/>
              <a:t>EDUCACIÓN VIAL</a:t>
            </a:r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2786057" cy="23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PASOS  A SEGUIR: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s-ES" sz="3200" dirty="0" smtClean="0"/>
              <a:t>OBSERVAR</a:t>
            </a:r>
          </a:p>
          <a:p>
            <a:pPr marL="578358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s-ES" sz="3200" dirty="0" smtClean="0"/>
              <a:t>SEÑALIZAR</a:t>
            </a:r>
          </a:p>
          <a:p>
            <a:pPr marL="578358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s-ES" sz="3200" dirty="0" smtClean="0"/>
              <a:t>EJECUTAR</a:t>
            </a:r>
          </a:p>
          <a:p>
            <a:pPr algn="ctr"/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OBSERVA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8623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LAS CARACTERÍSTICAS DE LA VIA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LAS SEÑALES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 TRÁFICO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SEÑALIZAR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8630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LAS MANIOBRAS CON EL BRAZO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CON TIEMPO SUFICIENTE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EJECUTAR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7199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DE FORMA CORRECTA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SI ESTAMOS SEGUROS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428892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LAS MANIOBRAS BÁSICAS SON:</a:t>
            </a:r>
            <a:endParaRPr lang="es-ES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GIRAR A LA DERECHA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00552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COLOCARSE LO MÁS CERCA AL BORDE DERECHO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CON EL BRAZO IZQUIERDO DOBLADO HACIA ARRIBA Y PALMA DE LA MANO EXTENDIDA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BRAZO DERECHO EXTENDIDO Y MANO HACIA ABAJO</a:t>
            </a: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GIRAR A LA IZQUIERDA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s-ES" dirty="0" smtClean="0"/>
              <a:t>BRAZO IZQUIERDO EN POSICIÓN HORIZONTAL MANO HACIA ABAJO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BRAZO DERECHO DOBLADO HACIA ARRIBA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VIA DOBLE SENTIDO NOS SITUAMOS A LA DERECHA HASTA QUE NO PASEN COCHES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VIA UN SENTIDO NOS COLOCAMOS A LA IZQUIERDA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INCORPORARSE A LA CIRCULACIÓN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LO MÁS RAPIDAMENTE POSIBLE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CUANDO NO PASE NADIE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NOS COLOCAREMOS A LA DERECHA</a:t>
            </a:r>
            <a:endParaRPr lang="es-ES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CAMBIO DE SENTIDO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8623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ME DETENGO 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CUANDO NO PASE NADIE HAGO LA MANIOBRA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SEÑALIZAMOS IGUAL QUE SI GIRASEMOS A LA IZQUIERDA</a:t>
            </a:r>
            <a:endParaRPr lang="es-ES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CRUZE DE PLAZAS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SITUARSE LO MÁS CERCA DEL LADO DERECHO 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DEJAR LA ROTONDA A LA IZQUIERDA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CON EL BRAZO EXTENDIDO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PÁGINAS PARA JUGAR APRENDIENDO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http://www.dgt.es/educacionvial/recursos/ninos/principal.html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http://www.isftic.mepsyd.es/w3/recursos/primaria/transversales/vial/vial_escuela/index.html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PARADA Y ESTACIONAMIENTO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MOVER EL BRAZO DE ARRIBA ABAJO REPETIDAS VECES CON MOVIMIENTOS CORTOS Y RÁPIDOS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CONDUCCIÓN NOCTURNA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LLEVAR UNA LUZ BLANCA EN LA PARTE DELANTERA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LLEVAR UNA LUZ ROJA EN LA PARTE TRASERA,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LLEVAR CHALECO REFLECTANTE.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¡¡ES TAN IMPORTANTE VER COMO SER VISTO!!</a:t>
            </a:r>
            <a:endParaRPr lang="es-ES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PROHIBICIONES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ES" dirty="0" smtClean="0"/>
              <a:t>NO LLEVAR A NADIE</a:t>
            </a:r>
          </a:p>
          <a:p>
            <a:pPr algn="just">
              <a:lnSpc>
                <a:spcPct val="160000"/>
              </a:lnSpc>
            </a:pPr>
            <a:r>
              <a:rPr lang="es-ES" dirty="0" smtClean="0"/>
              <a:t>NO ACERCARSE A LOS COCHES  Y DEMÁS VEHICULOS</a:t>
            </a:r>
          </a:p>
          <a:p>
            <a:pPr algn="just">
              <a:lnSpc>
                <a:spcPct val="160000"/>
              </a:lnSpc>
            </a:pPr>
            <a:r>
              <a:rPr lang="es-ES" dirty="0" smtClean="0"/>
              <a:t>NO TRANSPORTAR OBJETOS PESADOS NI GRANDES</a:t>
            </a:r>
          </a:p>
          <a:p>
            <a:pPr algn="just">
              <a:lnSpc>
                <a:spcPct val="160000"/>
              </a:lnSpc>
            </a:pPr>
            <a:r>
              <a:rPr lang="es-ES" dirty="0" smtClean="0"/>
              <a:t>CIRCULAR POR AUTOPISTA Y AUTOVIAS</a:t>
            </a:r>
          </a:p>
          <a:p>
            <a:pPr>
              <a:lnSpc>
                <a:spcPct val="160000"/>
              </a:lnSpc>
            </a:pPr>
            <a:r>
              <a:rPr lang="es-ES" dirty="0" smtClean="0"/>
              <a:t>NO ESCUCHAR MÚSICA</a:t>
            </a:r>
          </a:p>
          <a:p>
            <a:pPr>
              <a:lnSpc>
                <a:spcPct val="160000"/>
              </a:lnSpc>
            </a:pPr>
            <a:r>
              <a:rPr lang="es-ES" dirty="0" smtClean="0"/>
              <a:t>NO USAR MOVIL</a:t>
            </a:r>
          </a:p>
          <a:p>
            <a:pPr>
              <a:lnSpc>
                <a:spcPct val="160000"/>
              </a:lnSpc>
            </a:pPr>
            <a:r>
              <a:rPr lang="es-ES" dirty="0" smtClean="0"/>
              <a:t>NO HACER “ESES”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LOS PEATONES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3600" dirty="0" smtClean="0"/>
              <a:t>PERSONAS QUE, SIN SER CONDUCTORES, TRANSITAN A PIE POR LAS VIAS PÚBLICAS</a:t>
            </a:r>
            <a:endParaRPr lang="es-E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NORMAS GENERALES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ANDAR POR EL CENTRO DE LAS ACERAS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SI HAY OBSTÁCULOS, CAMINAR CERCA DE LA PARED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ANDAR SIEMPRE DE CARA A LOS COCHES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IR DETRÁS DE UNA PELOTA QUE SALE A LA CARRETERA.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LLEVAR A LOS PERROS SUELTOS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5400" dirty="0" smtClean="0"/>
              <a:t>CAMINAR POR EL PUEBLO</a:t>
            </a:r>
            <a:endParaRPr lang="es-ES" sz="5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1047" y="2459251"/>
            <a:ext cx="4761905" cy="3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 CRUZAR UNA CALLE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IR POR EL SITIO MÁS SEGURO: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MARCAS VIALES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SEMÁFOROS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AGENTE DE TRÁFICO</a:t>
            </a:r>
          </a:p>
          <a:p>
            <a:pPr marL="514350" indent="-514350" algn="ctr">
              <a:lnSpc>
                <a:spcPct val="150000"/>
              </a:lnSpc>
              <a:buNone/>
            </a:pPr>
            <a:endParaRPr lang="es-ES" dirty="0" smtClean="0"/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s-ES" b="1" dirty="0" smtClean="0"/>
              <a:t>NO PASAR ENTRE COCHES APARCADO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CRUZAR POR DONDE HAY SEMÁFOROS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ESPERAR A QUE SE PONGA VERDE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PULSAR, SI TIENE PULSADOR, PARA QUE SE PONGA EN VERDE.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EN ROJO NO PASAR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7023" y="1500174"/>
            <a:ext cx="3780953" cy="392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CRUZAR POR DONDE HAY MARCAS VIALES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SIEMPRE TENEMOS PREFERENCIA, PERO CRUZAR CON CUIDADO.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INDICAR A LOS CONDUCTORES CON LA MANO QUE VAMOS A PASAR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572132" y="3929066"/>
            <a:ext cx="2305520" cy="161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66540"/>
            <a:ext cx="2428892" cy="156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ES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LA CONDUCCIÓN EN BICICLETA</a:t>
            </a:r>
            <a:endParaRPr lang="es-ES" sz="6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CRUZAR CON POLICIA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SEGUIR SUS INDICACIONES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HAY QUE HACER LO QUE NOS DICE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MANDAN MÁS QUE LAS SEÑALES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pPr algn="ctr"/>
            <a:r>
              <a:rPr lang="es-ES" dirty="0" smtClean="0"/>
              <a:t>FUERA DEL PUEBLO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NORMAS BÁSICAS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CIRCULAR POR LA IZQUIERDA</a:t>
            </a:r>
          </a:p>
          <a:p>
            <a:r>
              <a:rPr lang="es-ES" dirty="0" smtClean="0"/>
              <a:t>CIRCULAR EN FILA INDIA</a:t>
            </a:r>
          </a:p>
          <a:p>
            <a:r>
              <a:rPr lang="es-ES" dirty="0" smtClean="0"/>
              <a:t>NO POR AUTOPISTAS NI AUTOVIAS </a:t>
            </a:r>
          </a:p>
          <a:p>
            <a:r>
              <a:rPr lang="es-ES" dirty="0" smtClean="0"/>
              <a:t>IR PROVISTOS DE ALGÚN ELEMENTO LUMINOSO</a:t>
            </a:r>
          </a:p>
          <a:p>
            <a:r>
              <a:rPr lang="es-ES" dirty="0" smtClean="0"/>
              <a:t>LLEVAR ROPA CLARA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SEÑALES DE LOS PEATONES</a:t>
            </a:r>
            <a:endParaRPr lang="es-ES" sz="5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ZONA FRECUENTADA POR NIÑOS: ESCUELAS, ZONA DE JUEGO…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496"/>
            <a:ext cx="284321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PASO PARA PEATONES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786050" y="2000240"/>
            <a:ext cx="2914658" cy="31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ENTRADA PROHIBIDA PARA PEATONES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235743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CAMINO PARA PEATONES Y BICIS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244" y="2714620"/>
            <a:ext cx="24267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518" y="2786058"/>
            <a:ext cx="23756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MARCAS VIALES PARA PASO DE PEATONES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5947209" cy="29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PASO SUPERIOR E INFERIOR PARA PEATONES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5801"/>
            <a:ext cx="5072098" cy="35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1 BARATA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2 CÓMODA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3 FRÁGIL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4 CONDUCTORES DESPROTEGIDOS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SEMÁFORO ROJO NO PASAR</a:t>
            </a:r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95089"/>
            <a:ext cx="4572032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SEMÁFORO PARA PASAR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192172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INICIO DE UNA EXCURSIÓN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1905620"/>
            <a:ext cx="2524017" cy="36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PROXIMIDAD A UN PASO A NIVEL SIN BARRERA</a:t>
            </a:r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88277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PROXIMIDAD PASO A NIVEL CON BARRERA</a:t>
            </a:r>
            <a:endParaRPr lang="es-E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86050" y="2849562"/>
            <a:ext cx="3771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PUESTO DE SOCORRO</a:t>
            </a:r>
            <a:endParaRPr lang="es-E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2000240"/>
            <a:ext cx="2595455" cy="35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HOSPITAL</a:t>
            </a:r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2" y="2428868"/>
            <a:ext cx="3282026" cy="33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VIAJE EN AUTOBUS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LAS NORMAS SON: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LA ESPERA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SUBIDA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 VIAJE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BAJADA</a:t>
            </a:r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1. LA ESPERA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LLAGAR CON TIEMPO SUFICIENTE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ESPERAR EN EL ESPACIO ENTRE LA ACERA Y LOS EDIFICIOS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LO MÁS LEJOS DE LA CALZADA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 EVITAR ACCIDENTES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CONOCER BIEN LAS NORMAS DE CIRCULACIÓN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MANEJAR BIEN LA BICICLETA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QUERER RESPETAR LAS NORMAS DE CIRCULACIÓN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LA SUBIDA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SUBIR POR LA PUERTA QUE CORRESPONDE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DESPACIO SIN EMPUJAR Y TRANQUILAMENTE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CORRER DENTRO DEL AUTOBUS</a:t>
            </a: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3. EL VIAJE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s-ES" dirty="0" smtClean="0"/>
              <a:t>IR CORRECTAMENTE SENADOS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PONERSE EL CINTURON DE SEGURIDAD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SINO HAY ASIENTOS, IR AGARRADOS A LAS BARRAS</a:t>
            </a:r>
            <a:endParaRPr lang="es-ES" dirty="0"/>
          </a:p>
          <a:p>
            <a:pPr>
              <a:lnSpc>
                <a:spcPct val="170000"/>
              </a:lnSpc>
            </a:pPr>
            <a:r>
              <a:rPr lang="es-ES" dirty="0" smtClean="0"/>
              <a:t>NO APOYARSE EN LAS PUERTAS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NO MOLESTAR AL CONDUCTOR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CEDER EL ASIENTO A PERSONAS MAYORES, EMBARAZADAS O EMFERMAS.</a:t>
            </a:r>
            <a:endParaRPr lang="es-E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4. LA BAJADA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AVISAR CON SUFICIENTE ANTELACIÓN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BAJAR CUANDO ESTE PARADO EL AUTOBUS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CRUZAR LA CALZADA CUANDO NO ESTE EL AUTOBUS</a:t>
            </a:r>
            <a:endParaRPr lang="es-E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EN UNA EXCURSIÓN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s-ES" dirty="0" smtClean="0"/>
              <a:t>EL EQUIPAJE EN EL MALETERO NO EN EL PASILLO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SUBIR Y BAJAR LA MALETA POR LA PUERTA MÁS CERCA A LA ACERA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PERMANECER SENTADOS Y CON EL CINTURÓN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NO ESTAR DE PIE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EL CONDUCTOR ES EL RESPONSABLE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HACER CASO A TODO LO QUE DICE EL CONDUCTOR Y MÁS CUANDO HAY EMERGENCIA</a:t>
            </a:r>
            <a:endParaRPr lang="es-E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EN CASO DE EMERGENCIA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1. EVACUAR LO MÁS RÁPIDO POSIBLE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2. PONERSE LEJOS DEL AUTOBUS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3. SI ESTAMOS DENTRO: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ROMPER CON EL MARTILLO LA VENTANILLA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PULSAR EL BOTON DE APERTURA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APAGAR EL MOTOR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PONER EL FRENO DE MANO</a:t>
            </a:r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NO COMPORTAREMOS EN CASO DE EMERGENCIA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4800" dirty="0" smtClean="0"/>
              <a:t>P.A.S.</a:t>
            </a:r>
          </a:p>
          <a:p>
            <a:endParaRPr lang="es-ES" dirty="0"/>
          </a:p>
          <a:p>
            <a:pPr marL="971550" lvl="1" indent="-514350" algn="just">
              <a:lnSpc>
                <a:spcPct val="150000"/>
              </a:lnSpc>
              <a:buNone/>
            </a:pPr>
            <a:r>
              <a:rPr lang="es-ES" dirty="0" smtClean="0"/>
              <a:t>P- PROTEGERNOS (IRNOS LEJOS)</a:t>
            </a:r>
          </a:p>
          <a:p>
            <a:pPr marL="971550" lvl="1" indent="-514350" algn="just">
              <a:lnSpc>
                <a:spcPct val="150000"/>
              </a:lnSpc>
              <a:buNone/>
            </a:pPr>
            <a:r>
              <a:rPr lang="es-ES" dirty="0" smtClean="0"/>
              <a:t>A- AVISAR (112)</a:t>
            </a:r>
          </a:p>
          <a:p>
            <a:pPr marL="971550" lvl="1" indent="-514350" algn="just">
              <a:lnSpc>
                <a:spcPct val="150000"/>
              </a:lnSpc>
              <a:buNone/>
            </a:pPr>
            <a:r>
              <a:rPr lang="es-ES" dirty="0" smtClean="0"/>
              <a:t>S- SOCORRER (HERIDOS)</a:t>
            </a:r>
            <a:endParaRPr lang="es-E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CONDUCTORES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TAREAS BÁSICAS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LA PERCEPCIÓN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PREVISIÓN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DECISIÓN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ACCIÓN</a:t>
            </a:r>
            <a:endParaRPr lang="es-E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1. PERCEPCIÓN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 TRAVES DE LOS SENTIDOS:</a:t>
            </a:r>
          </a:p>
          <a:p>
            <a:r>
              <a:rPr lang="es-ES" dirty="0" smtClean="0"/>
              <a:t>INFORMACIÓN DE LA VIA:</a:t>
            </a:r>
          </a:p>
          <a:p>
            <a:pPr lvl="1"/>
            <a:r>
              <a:rPr lang="es-ES" dirty="0" smtClean="0"/>
              <a:t>SEÑALIZACIÓN</a:t>
            </a:r>
          </a:p>
          <a:p>
            <a:pPr lvl="1"/>
            <a:r>
              <a:rPr lang="es-ES" dirty="0" smtClean="0"/>
              <a:t>VELOCIDAD </a:t>
            </a:r>
          </a:p>
          <a:p>
            <a:pPr lvl="1"/>
            <a:r>
              <a:rPr lang="es-ES" dirty="0" smtClean="0"/>
              <a:t>CLIMATOLOGÍA</a:t>
            </a:r>
            <a:endParaRPr lang="es-ES" dirty="0"/>
          </a:p>
          <a:p>
            <a:r>
              <a:rPr lang="es-ES" dirty="0" smtClean="0"/>
              <a:t>INFORMACIÓN DEL VEHÍCULO:</a:t>
            </a:r>
          </a:p>
          <a:p>
            <a:pPr lvl="1"/>
            <a:r>
              <a:rPr lang="es-ES" dirty="0" smtClean="0"/>
              <a:t>VELOCIDAD </a:t>
            </a:r>
          </a:p>
          <a:p>
            <a:pPr lvl="1"/>
            <a:r>
              <a:rPr lang="es-ES" dirty="0" smtClean="0"/>
              <a:t>FRNADO</a:t>
            </a:r>
          </a:p>
          <a:p>
            <a:pPr lvl="1"/>
            <a:r>
              <a:rPr lang="es-ES" dirty="0" smtClean="0"/>
              <a:t>TAMAÑO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PREVISIÓN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VER LO QUE PUEDE PASAR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PARA DISMINUIR LOS EFECTOS DE LOS ACCIDENTES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UTILIZAR CASCOS HOMOLOGADOS Y DE TU TALLA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OBLIGATORIO EN VIAS INTERURBANAS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ACONSEJABLE EN VIAS URBANAS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UTILIZAR TIMBRE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LLEVAR LUCES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LLEVAR ROPA VISIBLE Y REFLECTANTE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3. DECISIÓN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VER LO QUE SE PUEDE HACER</a:t>
            </a:r>
            <a:endParaRPr lang="es-E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4. ACCIÓN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HACER LO QUE HA DECIDIDO HACER</a:t>
            </a:r>
            <a:endParaRPr lang="es-E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PRINCIPIOS QUE DEBEN SEGUIR LOS CONDUCTORES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DE RESPONSABILIDAD </a:t>
            </a:r>
            <a:r>
              <a:rPr lang="es-ES" sz="2400" dirty="0" smtClean="0"/>
              <a:t>(Cumplir normas</a:t>
            </a:r>
            <a:r>
              <a:rPr lang="es-E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 CONFIANZA </a:t>
            </a:r>
            <a:r>
              <a:rPr lang="es-ES" sz="2400" dirty="0" smtClean="0"/>
              <a:t>(En un principio todos buena fe)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 SEGURIDAD </a:t>
            </a:r>
            <a:r>
              <a:rPr lang="es-ES" sz="2400" dirty="0" smtClean="0"/>
              <a:t>(No confiar 100% en los demás)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 CIRCULACIÓN DIRIGIDA </a:t>
            </a:r>
            <a:r>
              <a:rPr lang="es-ES" sz="2400" dirty="0" smtClean="0"/>
              <a:t>(Controlar el vehículo)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 INTEGRIDAD CORPORAL </a:t>
            </a:r>
            <a:r>
              <a:rPr lang="es-ES" sz="2400" dirty="0" smtClean="0"/>
              <a:t>(No cumplir norma si vas a provocar un peligro)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DE SEÑALIZACIÓN </a:t>
            </a:r>
            <a:r>
              <a:rPr lang="es-ES" sz="2400" dirty="0" smtClean="0"/>
              <a:t>(Tener fe de las señales)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LA SEGURIDAD </a:t>
            </a:r>
            <a:r>
              <a:rPr lang="es-ES" sz="2400" dirty="0" smtClean="0"/>
              <a:t>(Conocer señales, vehículo y peligros)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FLUIDEZ </a:t>
            </a:r>
            <a:r>
              <a:rPr lang="es-ES" sz="2400" dirty="0" smtClean="0"/>
              <a:t>(Ser tolerante, no molestar, compartir, velocidad suficiente…)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COMODIDAD</a:t>
            </a:r>
            <a:r>
              <a:rPr lang="es-ES" sz="2400" dirty="0" smtClean="0"/>
              <a:t> (Utilizar adecuadamente los mandos)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ECONOMIA  </a:t>
            </a:r>
            <a:r>
              <a:rPr lang="es-ES" sz="2400" dirty="0" smtClean="0"/>
              <a:t>(Es barata y no consume)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NO CONTAMINACIÓN</a:t>
            </a:r>
            <a:endParaRPr lang="es-E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LOS FACTORES DE RIESGO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LA VELOCIDAD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VIA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 VEHÍCULO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 CONDUCTOR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LAS SEÑALES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CLIMATOLOGÍA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TENDENCIA AL RIESGO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LAS CAIDAS Y LOS GIROS</a:t>
            </a:r>
            <a:endParaRPr lang="es-E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717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709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QUE DEBEMOS HACER CUANDO VAMOS EN BICI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CIRCULAR POR LA DERECHA.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CIRCULAR EN LA CIUDAD, CERCA DE LAS ACERAS.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IR EN LINEA RECTA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HACER “ESES”.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CIRCULAR DE A DOS EN TRAMOS CON VISIBILIDAD Y SIN AGLOMEACIONES.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IR POR AUTOPISTA NI AUTOVIAS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EN LOS CARRILES PARA BICILETAS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3200" dirty="0" smtClean="0"/>
              <a:t>SIEMPRE TIENEN PREFERENCIA LAS BICIS EN LOS CRUCES.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399032"/>
          </a:xfrm>
        </p:spPr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es-ES" sz="5400" dirty="0" smtClean="0"/>
              <a:t>LAS MANIOBRAS</a:t>
            </a:r>
            <a:endParaRPr lang="es-ES" sz="5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3200" dirty="0" smtClean="0"/>
              <a:t>SON VARIACIONES SENSIBLES DE UN VEHÍCULO EN LA CALZADA</a:t>
            </a:r>
            <a:endParaRPr lang="es-E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1094</Words>
  <Application>Microsoft Office PowerPoint</Application>
  <PresentationFormat>Presentación en pantalla (4:3)</PresentationFormat>
  <Paragraphs>224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Brío</vt:lpstr>
      <vt:lpstr>NOS DESPLAZAMOS CON SEGURIDAD</vt:lpstr>
      <vt:lpstr>PÁGINAS PARA JUGAR APRENDIENDO</vt:lpstr>
      <vt:lpstr>LA CONDUCCIÓN EN BICICLETA</vt:lpstr>
      <vt:lpstr>CARACTERÍSTICAS</vt:lpstr>
      <vt:lpstr>PARA EVITAR ACCIDENTES</vt:lpstr>
      <vt:lpstr>PARA DISMINUIR LOS EFECTOS DE LOS ACCIDENTES</vt:lpstr>
      <vt:lpstr>QUE DEBEMOS HACER CUANDO VAMOS EN BICI</vt:lpstr>
      <vt:lpstr>EN LOS CARRILES PARA BICILETAS</vt:lpstr>
      <vt:lpstr> LAS MANIOBRAS</vt:lpstr>
      <vt:lpstr>PASOS  A SEGUIR:</vt:lpstr>
      <vt:lpstr>OBSERVA</vt:lpstr>
      <vt:lpstr>SEÑALIZAR</vt:lpstr>
      <vt:lpstr>EJECUTAR</vt:lpstr>
      <vt:lpstr>LAS MANIOBRAS BÁSICAS SON:</vt:lpstr>
      <vt:lpstr>GIRAR A LA DERECHA</vt:lpstr>
      <vt:lpstr>GIRAR A LA IZQUIERDA</vt:lpstr>
      <vt:lpstr>INCORPORARSE A LA CIRCULACIÓN</vt:lpstr>
      <vt:lpstr>CAMBIO DE SENTIDO</vt:lpstr>
      <vt:lpstr>CRUZE DE PLAZAS</vt:lpstr>
      <vt:lpstr>PARADA Y ESTACIONAMIENTO</vt:lpstr>
      <vt:lpstr>LA CONDUCCIÓN NOCTURNA</vt:lpstr>
      <vt:lpstr>¡¡ES TAN IMPORTANTE VER COMO SER VISTO!!</vt:lpstr>
      <vt:lpstr>PROHIBICIONES</vt:lpstr>
      <vt:lpstr>LOS PEATONES</vt:lpstr>
      <vt:lpstr>NORMAS GENERALES</vt:lpstr>
      <vt:lpstr>CAMINAR POR EL PUEBLO</vt:lpstr>
      <vt:lpstr>PARA CRUZAR UNA CALLE</vt:lpstr>
      <vt:lpstr>CRUZAR POR DONDE HAY SEMÁFOROS</vt:lpstr>
      <vt:lpstr>CRUZAR POR DONDE HAY MARCAS VIALES</vt:lpstr>
      <vt:lpstr>CRUZAR CON POLICIA</vt:lpstr>
      <vt:lpstr>FUERA DEL PUEBLO</vt:lpstr>
      <vt:lpstr>NORMAS BÁSICAS</vt:lpstr>
      <vt:lpstr>SEÑALES DE LOS PEATONES</vt:lpstr>
      <vt:lpstr>ZONA FRECUENTADA POR NIÑOS: ESCUELAS, ZONA DE JUEGO… </vt:lpstr>
      <vt:lpstr>PASO PARA PEATONES</vt:lpstr>
      <vt:lpstr>ENTRADA PROHIBIDA PARA PEATONES</vt:lpstr>
      <vt:lpstr>CAMINO PARA PEATONES Y BICIS</vt:lpstr>
      <vt:lpstr>MARCAS VIALES PARA PASO DE PEATONES</vt:lpstr>
      <vt:lpstr>PASO SUPERIOR E INFERIOR PARA PEATONES</vt:lpstr>
      <vt:lpstr>SEMÁFORO ROJO NO PASAR</vt:lpstr>
      <vt:lpstr>SEMÁFORO PARA PASAR</vt:lpstr>
      <vt:lpstr>INICIO DE UNA EXCURSIÓN</vt:lpstr>
      <vt:lpstr>PROXIMIDAD A UN PASO A NIVEL SIN BARRERA</vt:lpstr>
      <vt:lpstr>PROXIMIDAD PASO A NIVEL CON BARRERA</vt:lpstr>
      <vt:lpstr>PUESTO DE SOCORRO</vt:lpstr>
      <vt:lpstr>HOSPITAL</vt:lpstr>
      <vt:lpstr>VIAJE EN AUTOBUS</vt:lpstr>
      <vt:lpstr>LAS NORMAS SON:</vt:lpstr>
      <vt:lpstr>1. LA ESPERA</vt:lpstr>
      <vt:lpstr>2. LA SUBIDA</vt:lpstr>
      <vt:lpstr>3. EL VIAJE</vt:lpstr>
      <vt:lpstr>4. LA BAJADA</vt:lpstr>
      <vt:lpstr>EN UNA EXCURSIÓN</vt:lpstr>
      <vt:lpstr>EN CASO DE EMERGENCIA</vt:lpstr>
      <vt:lpstr>NO COMPORTAREMOS EN CASO DE EMERGENCIA</vt:lpstr>
      <vt:lpstr>LOS CONDUCTORES</vt:lpstr>
      <vt:lpstr>TAREAS BÁSICAS</vt:lpstr>
      <vt:lpstr>1. PERCEPCIÓN</vt:lpstr>
      <vt:lpstr>2. PREVISIÓN</vt:lpstr>
      <vt:lpstr>3. DECISIÓN</vt:lpstr>
      <vt:lpstr>4. ACCIÓN</vt:lpstr>
      <vt:lpstr>PRINCIPIOS QUE DEBEN SEGUIR LOS CONDUCTORES</vt:lpstr>
      <vt:lpstr>OBJETIVOS</vt:lpstr>
      <vt:lpstr>LOS FACTORES DE RIESGO</vt:lpstr>
      <vt:lpstr>LAS CAIDAS Y LOS GIROS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DESPLAZAMOS CON SEGURIDAD</dc:title>
  <dc:creator>Maite</dc:creator>
  <cp:lastModifiedBy>Maite</cp:lastModifiedBy>
  <cp:revision>57</cp:revision>
  <dcterms:created xsi:type="dcterms:W3CDTF">2009-06-21T11:33:13Z</dcterms:created>
  <dcterms:modified xsi:type="dcterms:W3CDTF">2009-06-21T21:30:07Z</dcterms:modified>
</cp:coreProperties>
</file>