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78D79F-BE8A-4C3A-BDA3-3B100D6618EE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918C7F-A066-47E9-A110-232108DA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780928"/>
            <a:ext cx="8229600" cy="1143000"/>
          </a:xfrm>
        </p:spPr>
        <p:txBody>
          <a:bodyPr>
            <a:noAutofit/>
          </a:bodyPr>
          <a:lstStyle/>
          <a:p>
            <a:r>
              <a:rPr lang="es-ES" sz="7200" dirty="0" smtClean="0"/>
              <a:t>LA PLANIFICACIÓN</a:t>
            </a:r>
            <a:endParaRPr lang="es-E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1. Lectura </a:t>
            </a:r>
            <a:r>
              <a:rPr lang="es-ES" dirty="0" smtClean="0"/>
              <a:t>sobre el tema (ed. vial)</a:t>
            </a:r>
          </a:p>
          <a:p>
            <a:pPr>
              <a:buNone/>
            </a:pPr>
            <a:r>
              <a:rPr lang="es-ES" dirty="0" smtClean="0"/>
              <a:t>2. Concretar </a:t>
            </a:r>
            <a:r>
              <a:rPr lang="es-ES" dirty="0" smtClean="0"/>
              <a:t>con los profesores.</a:t>
            </a:r>
          </a:p>
          <a:p>
            <a:pPr>
              <a:buNone/>
            </a:pPr>
            <a:r>
              <a:rPr lang="es-ES" dirty="0" smtClean="0"/>
              <a:t>3. Reflejar </a:t>
            </a:r>
            <a:r>
              <a:rPr lang="es-ES" dirty="0" smtClean="0"/>
              <a:t>la </a:t>
            </a:r>
            <a:r>
              <a:rPr lang="es-ES" dirty="0" err="1" smtClean="0"/>
              <a:t>temporalización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dirty="0" smtClean="0"/>
              <a:t>4. Preparar </a:t>
            </a:r>
            <a:r>
              <a:rPr lang="es-ES" dirty="0" smtClean="0"/>
              <a:t>el </a:t>
            </a:r>
            <a:r>
              <a:rPr lang="es-ES" dirty="0" smtClean="0"/>
              <a:t>proyecto.</a:t>
            </a:r>
            <a:endParaRPr lang="es-ES" dirty="0" smtClean="0"/>
          </a:p>
          <a:p>
            <a:pPr>
              <a:buNone/>
            </a:pPr>
            <a:r>
              <a:rPr lang="es-ES" sz="1800" dirty="0" smtClean="0"/>
              <a:t>	</a:t>
            </a:r>
            <a:r>
              <a:rPr lang="es-ES" sz="1800" dirty="0" smtClean="0"/>
              <a:t>4.1. Autorizaciones</a:t>
            </a:r>
            <a:endParaRPr lang="es-ES" sz="1800" dirty="0" smtClean="0"/>
          </a:p>
          <a:p>
            <a:pPr>
              <a:buNone/>
            </a:pPr>
            <a:r>
              <a:rPr lang="es-ES" sz="1800" dirty="0" smtClean="0"/>
              <a:t>	4.2. Actividades</a:t>
            </a:r>
            <a:endParaRPr lang="es-ES" sz="1800" dirty="0" smtClean="0"/>
          </a:p>
          <a:p>
            <a:pPr algn="just">
              <a:buNone/>
            </a:pPr>
            <a:r>
              <a:rPr lang="es-ES" dirty="0" smtClean="0"/>
              <a:t>5. Diseño </a:t>
            </a:r>
            <a:r>
              <a:rPr lang="es-ES" dirty="0" smtClean="0"/>
              <a:t>de la metodología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Antes del proyecto</a:t>
            </a:r>
            <a:endParaRPr lang="es-E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 Llevar a cabo las actividades.</a:t>
            </a:r>
          </a:p>
          <a:p>
            <a:pPr algn="just"/>
            <a:r>
              <a:rPr lang="es-ES" dirty="0" smtClean="0"/>
              <a:t> Reajustar la </a:t>
            </a:r>
            <a:r>
              <a:rPr lang="es-ES" dirty="0" err="1" smtClean="0"/>
              <a:t>temporalización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Gestión (Con equipo directivo)</a:t>
            </a:r>
          </a:p>
          <a:p>
            <a:pPr algn="just"/>
            <a:r>
              <a:rPr lang="es-ES" dirty="0" smtClean="0"/>
              <a:t>Elección de técnica de registro de los datos (entrevistas, cuestionarios…)</a:t>
            </a:r>
          </a:p>
          <a:p>
            <a:pPr algn="just"/>
            <a:r>
              <a:rPr lang="es-ES" dirty="0" smtClean="0"/>
              <a:t>Archivar y analizar los datos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Durante el proyecto</a:t>
            </a:r>
            <a:endParaRPr lang="es-E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 Análisis de los resultados.</a:t>
            </a:r>
          </a:p>
          <a:p>
            <a:pPr algn="just"/>
            <a:r>
              <a:rPr lang="es-ES" dirty="0" smtClean="0"/>
              <a:t> Redacción y presentación de los resultados </a:t>
            </a:r>
          </a:p>
          <a:p>
            <a:pPr algn="just"/>
            <a:r>
              <a:rPr lang="es-ES" dirty="0" smtClean="0"/>
              <a:t> Valoración del proyecto</a:t>
            </a:r>
          </a:p>
          <a:p>
            <a:pPr algn="just"/>
            <a:r>
              <a:rPr lang="es-ES" dirty="0" smtClean="0"/>
              <a:t> Memoria del mismo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Al final el proyecto</a:t>
            </a:r>
            <a:endParaRPr lang="es-E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99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LA PLANIFICACIÓN</vt:lpstr>
      <vt:lpstr>Antes del proyecto</vt:lpstr>
      <vt:lpstr>Durante el proyecto</vt:lpstr>
      <vt:lpstr>Al final el proyecto</vt:lpstr>
    </vt:vector>
  </TitlesOfParts>
  <Company>KASA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PLANIFICACIÓN</dc:title>
  <dc:creator>ROBERTO</dc:creator>
  <cp:lastModifiedBy>ROBERTO</cp:lastModifiedBy>
  <cp:revision>3</cp:revision>
  <dcterms:created xsi:type="dcterms:W3CDTF">2010-09-20T09:53:05Z</dcterms:created>
  <dcterms:modified xsi:type="dcterms:W3CDTF">2010-09-21T09:39:56Z</dcterms:modified>
</cp:coreProperties>
</file>