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AA8580-D86B-430B-9E61-231C73245813}" type="datetimeFigureOut">
              <a:rPr lang="es-ES" smtClean="0"/>
              <a:t>20/09/2010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6B4AF0-648B-4B6E-8B6A-D5DA8FBE40B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FUNDAMENTOS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METODOLÓGICOS</a:t>
            </a:r>
            <a:r>
              <a:rPr lang="es-E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8791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/>
              <a:t>Pluralidad metodológica, por que naturaleza de un problema de investigación es múltiple </a:t>
            </a:r>
          </a:p>
          <a:p>
            <a:pPr algn="just"/>
            <a:r>
              <a:rPr lang="es-ES" dirty="0"/>
              <a:t>P</a:t>
            </a:r>
            <a:r>
              <a:rPr lang="es-ES" dirty="0" smtClean="0"/>
              <a:t>aradigma </a:t>
            </a:r>
            <a:r>
              <a:rPr lang="es-ES" i="1" dirty="0" smtClean="0"/>
              <a:t>interpretativo-naturalista o cualitativo: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dirty="0" smtClean="0"/>
              <a:t>Analizar </a:t>
            </a:r>
            <a:r>
              <a:rPr lang="es-ES" dirty="0"/>
              <a:t>la realidad de forma subjetiva e inductiva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dirty="0" smtClean="0"/>
              <a:t>Comprender </a:t>
            </a:r>
            <a:r>
              <a:rPr lang="es-ES" dirty="0"/>
              <a:t>la naturaleza de los hechos desde donde suceden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dirty="0" smtClean="0"/>
              <a:t>Partir </a:t>
            </a:r>
            <a:r>
              <a:rPr lang="es-ES" dirty="0"/>
              <a:t>de una descripción contextual de los hechos, desde </a:t>
            </a:r>
            <a:r>
              <a:rPr lang="es-ES" dirty="0" smtClean="0"/>
              <a:t>la subjetividad del investigador </a:t>
            </a:r>
            <a:r>
              <a:rPr lang="es-ES" dirty="0"/>
              <a:t>y participantes.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dirty="0" smtClean="0"/>
              <a:t>Emplear </a:t>
            </a:r>
            <a:r>
              <a:rPr lang="es-ES" dirty="0"/>
              <a:t>métodos o diseños </a:t>
            </a:r>
            <a:r>
              <a:rPr lang="es-ES" dirty="0" smtClean="0"/>
              <a:t>cualitativos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dirty="0" smtClean="0"/>
              <a:t>Dar </a:t>
            </a:r>
            <a:r>
              <a:rPr lang="es-ES" dirty="0"/>
              <a:t>más importancia al proceso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dirty="0" smtClean="0"/>
              <a:t>Analizar </a:t>
            </a:r>
            <a:r>
              <a:rPr lang="es-ES" dirty="0"/>
              <a:t>datos textuales mediante procedimientos de análisis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dirty="0" smtClean="0"/>
              <a:t>No </a:t>
            </a:r>
            <a:r>
              <a:rPr lang="es-ES" dirty="0"/>
              <a:t>generalizar los resultados</a:t>
            </a:r>
          </a:p>
          <a:p>
            <a:pPr marL="1045210" lvl="2" indent="-514350" algn="just">
              <a:buFont typeface="+mj-lt"/>
              <a:buAutoNum type="arabicPeriod"/>
            </a:pPr>
            <a:r>
              <a:rPr lang="es-ES" dirty="0" smtClean="0"/>
              <a:t>Usar </a:t>
            </a:r>
            <a:r>
              <a:rPr lang="es-ES" dirty="0"/>
              <a:t>entrevista, diarios, informes, notas de campo…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es-ES" i="1" dirty="0" smtClean="0">
                <a:solidFill>
                  <a:schemeClr val="accent1">
                    <a:lumMod val="75000"/>
                  </a:schemeClr>
                </a:solidFill>
              </a:rPr>
              <a:t>Enfoque interpretativo.</a:t>
            </a:r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914400" y="476250"/>
            <a:ext cx="8229600" cy="567848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Diseño </a:t>
            </a:r>
            <a:r>
              <a:rPr lang="es-ES" dirty="0" err="1"/>
              <a:t>cuasiexperimental</a:t>
            </a:r>
            <a:r>
              <a:rPr lang="es-ES" dirty="0"/>
              <a:t>, </a:t>
            </a:r>
            <a:r>
              <a:rPr lang="es-ES" dirty="0" smtClean="0"/>
              <a:t>categoría de </a:t>
            </a:r>
            <a:r>
              <a:rPr lang="es-ES" dirty="0"/>
              <a:t>grupo no equivalente, donde para llevar a cabo la investigación cojo dos </a:t>
            </a:r>
            <a:r>
              <a:rPr lang="es-ES" dirty="0" smtClean="0"/>
              <a:t>grupos clases </a:t>
            </a:r>
            <a:r>
              <a:rPr lang="es-ES" dirty="0"/>
              <a:t>de </a:t>
            </a:r>
            <a:r>
              <a:rPr lang="es-ES" dirty="0" smtClean="0"/>
              <a:t>tercero. </a:t>
            </a:r>
          </a:p>
          <a:p>
            <a:pPr algn="just"/>
            <a:r>
              <a:rPr lang="es-ES" dirty="0" smtClean="0"/>
              <a:t>Método estudio de casos  de investigación</a:t>
            </a:r>
            <a:r>
              <a:rPr lang="es-ES" dirty="0"/>
              <a:t>, </a:t>
            </a:r>
            <a:r>
              <a:rPr lang="es-ES" dirty="0" smtClean="0"/>
              <a:t>para </a:t>
            </a:r>
            <a:r>
              <a:rPr lang="es-ES" dirty="0"/>
              <a:t>estudiar en un espacio corto de tiempo </a:t>
            </a:r>
            <a:r>
              <a:rPr lang="es-ES" dirty="0" smtClean="0"/>
              <a:t>situaciones problemáticas </a:t>
            </a:r>
            <a:r>
              <a:rPr lang="es-ES" dirty="0"/>
              <a:t>o no que emergen de las interrelaciones que se producen entre </a:t>
            </a:r>
            <a:r>
              <a:rPr lang="es-ES" dirty="0" smtClean="0"/>
              <a:t>los miembros </a:t>
            </a:r>
            <a:r>
              <a:rPr lang="es-ES" dirty="0"/>
              <a:t>de una comunidad </a:t>
            </a:r>
            <a:r>
              <a:rPr lang="es-ES" dirty="0" smtClean="0"/>
              <a:t>educativa. enseñanza aprendizaje, reducir la inseguridad de los padres mediante un trabajo cooperativo entre familia y escuela.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166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FUNDAMENTOS METODOLÓGICOS.</vt:lpstr>
      <vt:lpstr>Enfoque interpretativo.</vt:lpstr>
      <vt:lpstr>Diapositiva 3</vt:lpstr>
    </vt:vector>
  </TitlesOfParts>
  <Company>KASA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METODOLÓGICOS.</dc:title>
  <dc:creator>ROBERTO</dc:creator>
  <cp:lastModifiedBy>ROBERTO</cp:lastModifiedBy>
  <cp:revision>1</cp:revision>
  <dcterms:created xsi:type="dcterms:W3CDTF">2010-09-20T10:15:48Z</dcterms:created>
  <dcterms:modified xsi:type="dcterms:W3CDTF">2010-09-20T10:17:17Z</dcterms:modified>
</cp:coreProperties>
</file>