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Definició de material </a:t>
            </a:r>
            <a:r>
              <a:rPr lang="ca-ES" b="1" dirty="0" smtClean="0">
                <a:solidFill>
                  <a:schemeClr val="tx2"/>
                </a:solidFill>
              </a:rPr>
              <a:t>hipertext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696744" cy="338437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a-ES" dirty="0" smtClean="0">
                <a:solidFill>
                  <a:schemeClr val="tx1"/>
                </a:solidFill>
              </a:rPr>
              <a:t>És </a:t>
            </a:r>
            <a:r>
              <a:rPr lang="ca-ES" dirty="0" smtClean="0">
                <a:solidFill>
                  <a:schemeClr val="tx1"/>
                </a:solidFill>
              </a:rPr>
              <a:t>una tecnologia que ens permet estructurar, organitzar i emmagatzemar la informació “en una base de coneixements l’accés i generació dels quals és no seqüencial, tant per autors com per a usuaris”.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Gisbert</a:t>
            </a:r>
            <a:r>
              <a:rPr lang="es-ES" dirty="0" smtClean="0">
                <a:solidFill>
                  <a:schemeClr val="tx1"/>
                </a:solidFill>
              </a:rPr>
              <a:t>, 2007)</a:t>
            </a:r>
            <a:r>
              <a:rPr lang="ca-ES" dirty="0" smtClean="0">
                <a:solidFill>
                  <a:schemeClr val="tx1"/>
                </a:solidFill>
              </a:rPr>
              <a:t>. </a:t>
            </a:r>
            <a:endParaRPr lang="ca-ES" dirty="0" smtClean="0">
              <a:solidFill>
                <a:schemeClr val="tx1"/>
              </a:solidFill>
            </a:endParaRPr>
          </a:p>
          <a:p>
            <a:pPr algn="l"/>
            <a:endParaRPr lang="ca-ES" dirty="0" smtClean="0">
              <a:solidFill>
                <a:schemeClr val="tx1"/>
              </a:solidFill>
            </a:endParaRPr>
          </a:p>
          <a:p>
            <a:pPr algn="l"/>
            <a:r>
              <a:rPr lang="ca-ES" dirty="0" smtClean="0">
                <a:solidFill>
                  <a:schemeClr val="tx1"/>
                </a:solidFill>
              </a:rPr>
              <a:t>L’hipertext </a:t>
            </a:r>
            <a:r>
              <a:rPr lang="ca-ES" dirty="0" smtClean="0">
                <a:solidFill>
                  <a:schemeClr val="tx1"/>
                </a:solidFill>
              </a:rPr>
              <a:t>es refereix a la interrelació entre formats bàsicament de text, que ofereixen “una xarxa de coneixement interconnectat per on l’estudiant es pot moure per rutes o itineraris no seqüencials a través de l’espai d’informació conceptual, i d’aquesta manera, l’alumne aprèn </a:t>
            </a:r>
            <a:r>
              <a:rPr lang="ca-ES" i="1" dirty="0" smtClean="0">
                <a:solidFill>
                  <a:schemeClr val="tx1"/>
                </a:solidFill>
              </a:rPr>
              <a:t>incidentalment</a:t>
            </a:r>
            <a:r>
              <a:rPr lang="ca-ES" dirty="0" smtClean="0">
                <a:solidFill>
                  <a:schemeClr val="tx1"/>
                </a:solidFill>
              </a:rPr>
              <a:t> mentre l’explora, en comptes de ser dirigit per una sèrie d’ordres de tasques”.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Gisbert</a:t>
            </a:r>
            <a:r>
              <a:rPr lang="es-ES" dirty="0" smtClean="0">
                <a:solidFill>
                  <a:schemeClr val="tx1"/>
                </a:solidFill>
              </a:rPr>
              <a:t>, 2007)</a:t>
            </a:r>
            <a:r>
              <a:rPr lang="ca-ES" dirty="0" smtClean="0">
                <a:solidFill>
                  <a:schemeClr val="tx1"/>
                </a:solidFill>
              </a:rPr>
              <a:t>. </a:t>
            </a:r>
            <a:endParaRPr lang="ca-ES" dirty="0" smtClean="0">
              <a:solidFill>
                <a:schemeClr val="tx1"/>
              </a:solidFill>
            </a:endParaRPr>
          </a:p>
          <a:p>
            <a:pPr algn="l"/>
            <a:endParaRPr lang="ca-ES" sz="2500" dirty="0" smtClean="0">
              <a:solidFill>
                <a:schemeClr val="tx1"/>
              </a:solidFill>
            </a:endParaRPr>
          </a:p>
          <a:p>
            <a:pPr algn="l"/>
            <a:r>
              <a:rPr lang="ca-ES" sz="2500" dirty="0" smtClean="0">
                <a:solidFill>
                  <a:schemeClr val="tx1"/>
                </a:solidFill>
              </a:rPr>
              <a:t>Gisbert</a:t>
            </a:r>
            <a:r>
              <a:rPr lang="ca-ES" sz="2500" dirty="0" smtClean="0">
                <a:solidFill>
                  <a:schemeClr val="tx1"/>
                </a:solidFill>
              </a:rPr>
              <a:t>, M. ,. (2007). </a:t>
            </a:r>
            <a:r>
              <a:rPr lang="ca-ES" sz="2500" i="1" dirty="0" smtClean="0">
                <a:solidFill>
                  <a:schemeClr val="tx1"/>
                </a:solidFill>
              </a:rPr>
              <a:t>Conceptualització dels materials multimèdia.</a:t>
            </a:r>
            <a:r>
              <a:rPr lang="ca-ES" sz="2500" dirty="0" smtClean="0">
                <a:solidFill>
                  <a:schemeClr val="tx1"/>
                </a:solidFill>
              </a:rPr>
              <a:t> Barcelona: Fundació UOC.</a:t>
            </a:r>
            <a:endParaRPr lang="es-ES" sz="2500" dirty="0" smtClean="0">
              <a:solidFill>
                <a:schemeClr val="tx1"/>
              </a:solidFill>
            </a:endParaRPr>
          </a:p>
          <a:p>
            <a:pPr algn="l"/>
            <a:endParaRPr lang="es-ES" dirty="0" smtClean="0"/>
          </a:p>
          <a:p>
            <a:pPr lvl="0" algn="l"/>
            <a:endParaRPr lang="es-ES" dirty="0" smtClean="0">
              <a:solidFill>
                <a:schemeClr val="tx1"/>
              </a:solidFill>
            </a:endParaRPr>
          </a:p>
          <a:p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ca-ES" dirty="0" smtClean="0">
                <a:solidFill>
                  <a:schemeClr val="tx2"/>
                </a:solidFill>
              </a:rPr>
              <a:t>Exemple d’hipertext</a:t>
            </a:r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1683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a-ES" dirty="0" smtClean="0">
                <a:solidFill>
                  <a:schemeClr val="tx1"/>
                </a:solidFill>
              </a:rPr>
              <a:t>Un exemple de material hipertext podrien ser els enllaços o vincles dintre d’un text, que et remeten a l’ampliació d’una determinada informació (en el cas de l’hipertext informació de text). </a:t>
            </a:r>
            <a:endParaRPr lang="ca-ES" dirty="0" smtClean="0">
              <a:solidFill>
                <a:schemeClr val="tx1"/>
              </a:solidFill>
            </a:endParaRPr>
          </a:p>
          <a:p>
            <a:pPr algn="l"/>
            <a:r>
              <a:rPr lang="ca-ES" dirty="0" smtClean="0">
                <a:solidFill>
                  <a:schemeClr val="tx1"/>
                </a:solidFill>
              </a:rPr>
              <a:t>Si </a:t>
            </a:r>
            <a:r>
              <a:rPr lang="ca-ES" dirty="0" smtClean="0">
                <a:solidFill>
                  <a:schemeClr val="tx1"/>
                </a:solidFill>
              </a:rPr>
              <a:t>vols conèixer-la i consultar-la pots accedir a ella a través del vincle, però no estàs obligat a consultar-la per continuar avançant en la lectura del document.</a:t>
            </a:r>
            <a:endParaRPr lang="ca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Definició de material hipertext</vt:lpstr>
      <vt:lpstr>Exemple d’hipertext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 de material didàctic</dc:title>
  <dc:creator>Jose</dc:creator>
  <cp:lastModifiedBy>Jose</cp:lastModifiedBy>
  <cp:revision>2</cp:revision>
  <dcterms:created xsi:type="dcterms:W3CDTF">2010-10-13T12:41:10Z</dcterms:created>
  <dcterms:modified xsi:type="dcterms:W3CDTF">2010-10-13T12:53:11Z</dcterms:modified>
</cp:coreProperties>
</file>