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060432" cy="1008111"/>
          </a:xfrm>
        </p:spPr>
        <p:txBody>
          <a:bodyPr/>
          <a:lstStyle/>
          <a:p>
            <a:r>
              <a:rPr lang="ca-ES" b="1" dirty="0" smtClean="0">
                <a:solidFill>
                  <a:schemeClr val="tx2"/>
                </a:solidFill>
              </a:rPr>
              <a:t>Definició de </a:t>
            </a:r>
            <a:r>
              <a:rPr lang="ca-ES" b="1" dirty="0" smtClean="0">
                <a:solidFill>
                  <a:schemeClr val="tx2"/>
                </a:solidFill>
              </a:rPr>
              <a:t>material hipermèdia</a:t>
            </a:r>
            <a:endParaRPr lang="ca-ES" b="1" dirty="0">
              <a:solidFill>
                <a:schemeClr val="tx2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344816" cy="3960440"/>
          </a:xfrm>
        </p:spPr>
        <p:txBody>
          <a:bodyPr>
            <a:noAutofit/>
          </a:bodyPr>
          <a:lstStyle/>
          <a:p>
            <a:pPr lvl="0" algn="just"/>
            <a:r>
              <a:rPr lang="ca-ES" sz="2400" dirty="0" smtClean="0">
                <a:solidFill>
                  <a:schemeClr val="tx1"/>
                </a:solidFill>
              </a:rPr>
              <a:t>És </a:t>
            </a:r>
            <a:r>
              <a:rPr lang="ca-ES" sz="2400" dirty="0" smtClean="0">
                <a:solidFill>
                  <a:schemeClr val="tx1"/>
                </a:solidFill>
              </a:rPr>
              <a:t>un concepte que defineix altres  de les aplicacions que se li poden donar als materials hipertext. És un acrònim entre les paraules hipertext i multimèdia, i per tant amplia l’espectre de l’hipertext incloent materials multimèdia com gràfics, vídeos o documents d’àudio. </a:t>
            </a:r>
            <a:endParaRPr lang="ca-ES" sz="2400" dirty="0" smtClean="0">
              <a:solidFill>
                <a:schemeClr val="tx1"/>
              </a:solidFill>
            </a:endParaRPr>
          </a:p>
          <a:p>
            <a:pPr lvl="0" algn="just"/>
            <a:r>
              <a:rPr lang="ca-ES" sz="2400" dirty="0" smtClean="0">
                <a:solidFill>
                  <a:schemeClr val="tx1"/>
                </a:solidFill>
              </a:rPr>
              <a:t>“</a:t>
            </a:r>
            <a:r>
              <a:rPr lang="ca-ES" sz="2400" dirty="0" smtClean="0">
                <a:solidFill>
                  <a:schemeClr val="tx1"/>
                </a:solidFill>
              </a:rPr>
              <a:t>Des del punt de vista conceptual, no implica cap avenç respecte de l’hipertext”. </a:t>
            </a:r>
            <a:r>
              <a:rPr lang="es-ES" sz="2400" dirty="0" smtClean="0">
                <a:solidFill>
                  <a:schemeClr val="tx1"/>
                </a:solidFill>
              </a:rPr>
              <a:t>(</a:t>
            </a:r>
            <a:r>
              <a:rPr lang="es-ES" sz="2400" dirty="0" err="1" smtClean="0">
                <a:solidFill>
                  <a:schemeClr val="tx1"/>
                </a:solidFill>
              </a:rPr>
              <a:t>Gisbert</a:t>
            </a:r>
            <a:r>
              <a:rPr lang="es-ES" sz="2400" dirty="0" smtClean="0">
                <a:solidFill>
                  <a:schemeClr val="tx1"/>
                </a:solidFill>
              </a:rPr>
              <a:t>, 2007)</a:t>
            </a:r>
            <a:r>
              <a:rPr lang="ca-ES" sz="2400" dirty="0" smtClean="0">
                <a:solidFill>
                  <a:schemeClr val="tx1"/>
                </a:solidFill>
              </a:rPr>
              <a:t>.</a:t>
            </a:r>
          </a:p>
          <a:p>
            <a:pPr lvl="0" algn="just"/>
            <a:endParaRPr lang="ca-ES" sz="1600" dirty="0" smtClean="0">
              <a:solidFill>
                <a:schemeClr val="tx1"/>
              </a:solidFill>
            </a:endParaRPr>
          </a:p>
          <a:p>
            <a:pPr lvl="0" algn="just"/>
            <a:r>
              <a:rPr lang="ca-ES" sz="1600" dirty="0" smtClean="0">
                <a:solidFill>
                  <a:schemeClr val="tx1"/>
                </a:solidFill>
              </a:rPr>
              <a:t>Gisbert</a:t>
            </a:r>
            <a:r>
              <a:rPr lang="ca-ES" sz="1600" dirty="0" smtClean="0">
                <a:solidFill>
                  <a:schemeClr val="tx1"/>
                </a:solidFill>
              </a:rPr>
              <a:t>, M. ,. (2007). </a:t>
            </a:r>
            <a:r>
              <a:rPr lang="ca-ES" sz="1600" i="1" dirty="0" smtClean="0">
                <a:solidFill>
                  <a:schemeClr val="tx1"/>
                </a:solidFill>
              </a:rPr>
              <a:t>Conceptualització dels materials multimèdia.</a:t>
            </a:r>
            <a:r>
              <a:rPr lang="ca-ES" sz="1600" dirty="0" smtClean="0">
                <a:solidFill>
                  <a:schemeClr val="tx1"/>
                </a:solidFill>
              </a:rPr>
              <a:t> Barcelona: Fundació UOC.</a:t>
            </a:r>
            <a:endParaRPr lang="es-E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ca-ES" b="1" dirty="0" smtClean="0">
                <a:solidFill>
                  <a:schemeClr val="tx2"/>
                </a:solidFill>
              </a:rPr>
              <a:t>Exemple de material hipermèdia</a:t>
            </a:r>
            <a:endParaRPr lang="ca-ES" b="1" dirty="0">
              <a:solidFill>
                <a:schemeClr val="tx2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043608" y="2420888"/>
            <a:ext cx="7128792" cy="223224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a-ES" dirty="0" smtClean="0">
                <a:solidFill>
                  <a:schemeClr val="tx1"/>
                </a:solidFill>
              </a:rPr>
              <a:t>Un exemple, pot ser un enllaç en un document que et dirigeixi a un espai del document on </a:t>
            </a:r>
            <a:r>
              <a:rPr lang="ca-ES" dirty="0" smtClean="0">
                <a:solidFill>
                  <a:schemeClr val="tx1"/>
                </a:solidFill>
              </a:rPr>
              <a:t>s'ampliï </a:t>
            </a:r>
            <a:r>
              <a:rPr lang="ca-ES" dirty="0" smtClean="0">
                <a:solidFill>
                  <a:schemeClr val="tx1"/>
                </a:solidFill>
              </a:rPr>
              <a:t>la informació amb materials multimèdia. </a:t>
            </a:r>
            <a:endParaRPr lang="ca-ES" dirty="0" smtClean="0">
              <a:solidFill>
                <a:schemeClr val="tx1"/>
              </a:solidFill>
            </a:endParaRPr>
          </a:p>
          <a:p>
            <a:pPr algn="just"/>
            <a:r>
              <a:rPr lang="ca-ES" dirty="0" smtClean="0">
                <a:solidFill>
                  <a:schemeClr val="tx1"/>
                </a:solidFill>
              </a:rPr>
              <a:t>Igual </a:t>
            </a:r>
            <a:r>
              <a:rPr lang="ca-ES" dirty="0" smtClean="0">
                <a:solidFill>
                  <a:schemeClr val="tx1"/>
                </a:solidFill>
              </a:rPr>
              <a:t>que en el cas de l'hipertext, pots decidir si vols profunditzar en ell, o continuar llegint el document!</a:t>
            </a:r>
            <a:endParaRPr lang="ca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142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Definició de material hipermèdia</vt:lpstr>
      <vt:lpstr>Exemple de material hipermèdia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Definició de material didàctic</dc:title>
  <dc:creator>Jose</dc:creator>
  <cp:lastModifiedBy>Jose</cp:lastModifiedBy>
  <cp:revision>4</cp:revision>
  <dcterms:created xsi:type="dcterms:W3CDTF">2010-10-13T12:41:10Z</dcterms:created>
  <dcterms:modified xsi:type="dcterms:W3CDTF">2010-10-13T12:57:54Z</dcterms:modified>
</cp:coreProperties>
</file>