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>
            <a:normAutofit/>
          </a:bodyPr>
          <a:lstStyle/>
          <a:p>
            <a:r>
              <a:rPr lang="ca-ES" sz="4800" b="1" dirty="0" smtClean="0">
                <a:solidFill>
                  <a:schemeClr val="tx2"/>
                </a:solidFill>
              </a:rPr>
              <a:t>Materials Multimèdia</a:t>
            </a:r>
            <a:endParaRPr lang="ca-ES" sz="4800" b="1" dirty="0">
              <a:solidFill>
                <a:schemeClr val="tx2"/>
              </a:solidFill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043608" y="3886200"/>
            <a:ext cx="6728792" cy="910952"/>
          </a:xfrm>
        </p:spPr>
        <p:txBody>
          <a:bodyPr>
            <a:normAutofit/>
          </a:bodyPr>
          <a:lstStyle/>
          <a:p>
            <a:r>
              <a:rPr lang="ca-ES" sz="3600" b="1" dirty="0" smtClean="0">
                <a:solidFill>
                  <a:schemeClr val="tx2"/>
                </a:solidFill>
              </a:rPr>
              <a:t>Tipologia de materials multimèdia</a:t>
            </a:r>
            <a:endParaRPr lang="ca-ES" sz="3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470025"/>
          </a:xfrm>
        </p:spPr>
        <p:txBody>
          <a:bodyPr/>
          <a:lstStyle/>
          <a:p>
            <a:r>
              <a:rPr lang="ca-ES" b="1" dirty="0" smtClean="0">
                <a:solidFill>
                  <a:schemeClr val="tx2"/>
                </a:solidFill>
              </a:rPr>
              <a:t>Materials multimèdia passius</a:t>
            </a:r>
            <a:endParaRPr lang="ca-ES" b="1" dirty="0">
              <a:solidFill>
                <a:schemeClr val="tx2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2924944"/>
            <a:ext cx="6912768" cy="1800200"/>
          </a:xfrm>
        </p:spPr>
        <p:txBody>
          <a:bodyPr/>
          <a:lstStyle/>
          <a:p>
            <a:pPr algn="l"/>
            <a:r>
              <a:rPr lang="ca-ES" dirty="0" smtClean="0">
                <a:solidFill>
                  <a:schemeClr val="tx1"/>
                </a:solidFill>
              </a:rPr>
              <a:t>Material amb una estructura i seqüència prefixada i un grau d’interactivitat molt reduït.</a:t>
            </a:r>
            <a:endParaRPr lang="ca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470025"/>
          </a:xfrm>
        </p:spPr>
        <p:txBody>
          <a:bodyPr/>
          <a:lstStyle/>
          <a:p>
            <a:r>
              <a:rPr lang="ca-ES" b="1" dirty="0" smtClean="0">
                <a:solidFill>
                  <a:schemeClr val="tx2"/>
                </a:solidFill>
              </a:rPr>
              <a:t>Materials multimèdia interactius</a:t>
            </a:r>
            <a:endParaRPr lang="ca-ES" b="1" dirty="0">
              <a:solidFill>
                <a:schemeClr val="tx2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2924944"/>
            <a:ext cx="6912768" cy="18002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ca-ES" dirty="0" smtClean="0">
                <a:solidFill>
                  <a:schemeClr val="tx1"/>
                </a:solidFill>
              </a:rPr>
              <a:t>Disposa d’una estructura més diversificada, de diferents camins que permeten a l’usuari passar d’uns apartats d’un material a altre.</a:t>
            </a:r>
            <a:endParaRPr lang="ca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470025"/>
          </a:xfrm>
        </p:spPr>
        <p:txBody>
          <a:bodyPr/>
          <a:lstStyle/>
          <a:p>
            <a:r>
              <a:rPr lang="ca-ES" b="1" dirty="0" smtClean="0">
                <a:solidFill>
                  <a:schemeClr val="tx2"/>
                </a:solidFill>
              </a:rPr>
              <a:t>Materials multimèdia adaptatius</a:t>
            </a:r>
            <a:endParaRPr lang="ca-ES" b="1" dirty="0">
              <a:solidFill>
                <a:schemeClr val="tx2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2636912"/>
            <a:ext cx="6912768" cy="2592288"/>
          </a:xfrm>
        </p:spPr>
        <p:txBody>
          <a:bodyPr>
            <a:normAutofit fontScale="92500" lnSpcReduction="20000"/>
          </a:bodyPr>
          <a:lstStyle/>
          <a:p>
            <a:pPr lvl="1" algn="just"/>
            <a:r>
              <a:rPr lang="ca-ES" dirty="0" smtClean="0">
                <a:solidFill>
                  <a:schemeClr val="tx1"/>
                </a:solidFill>
              </a:rPr>
              <a:t>“Es aquell material que porta associat un sistema expert que permet que la seqüència de recorregut del contingut es vagi adaptant a partir de les interaccions de l’usuari amb el material”. </a:t>
            </a:r>
            <a:r>
              <a:rPr lang="es-ES" sz="2200" dirty="0" smtClean="0">
                <a:solidFill>
                  <a:schemeClr val="tx1"/>
                </a:solidFill>
              </a:rPr>
              <a:t>(</a:t>
            </a:r>
            <a:r>
              <a:rPr lang="es-ES" sz="2200" dirty="0" err="1" smtClean="0">
                <a:solidFill>
                  <a:schemeClr val="tx1"/>
                </a:solidFill>
              </a:rPr>
              <a:t>Gisbert</a:t>
            </a:r>
            <a:r>
              <a:rPr lang="es-ES" sz="2200" dirty="0" smtClean="0">
                <a:solidFill>
                  <a:schemeClr val="tx1"/>
                </a:solidFill>
              </a:rPr>
              <a:t>, 2007)</a:t>
            </a:r>
            <a:r>
              <a:rPr lang="ca-ES" sz="2200" dirty="0" smtClean="0">
                <a:solidFill>
                  <a:schemeClr val="tx1"/>
                </a:solidFill>
              </a:rPr>
              <a:t>. </a:t>
            </a:r>
            <a:endParaRPr lang="ca-ES" sz="2200" dirty="0" smtClean="0">
              <a:solidFill>
                <a:schemeClr val="tx1"/>
              </a:solidFill>
            </a:endParaRPr>
          </a:p>
          <a:p>
            <a:pPr lvl="1" algn="just"/>
            <a:endParaRPr lang="ca-ES" sz="1700" dirty="0" smtClean="0">
              <a:solidFill>
                <a:schemeClr val="tx1"/>
              </a:solidFill>
            </a:endParaRPr>
          </a:p>
          <a:p>
            <a:pPr lvl="1" algn="just"/>
            <a:r>
              <a:rPr lang="ca-ES" sz="1700" dirty="0" smtClean="0">
                <a:solidFill>
                  <a:schemeClr val="tx1"/>
                </a:solidFill>
              </a:rPr>
              <a:t>Gisbert</a:t>
            </a:r>
            <a:r>
              <a:rPr lang="ca-ES" sz="1700" dirty="0" smtClean="0">
                <a:solidFill>
                  <a:schemeClr val="tx1"/>
                </a:solidFill>
              </a:rPr>
              <a:t>, M. ,. (2007). </a:t>
            </a:r>
            <a:r>
              <a:rPr lang="ca-ES" sz="1700" i="1" dirty="0" smtClean="0">
                <a:solidFill>
                  <a:schemeClr val="tx1"/>
                </a:solidFill>
              </a:rPr>
              <a:t>Conceptualització dels materials multimèdia.</a:t>
            </a:r>
            <a:r>
              <a:rPr lang="ca-ES" sz="1700" dirty="0" smtClean="0">
                <a:solidFill>
                  <a:schemeClr val="tx1"/>
                </a:solidFill>
              </a:rPr>
              <a:t> Barcelona: Fundació UOC.</a:t>
            </a:r>
            <a:endParaRPr lang="es-ES" sz="900" dirty="0" smtClean="0">
              <a:solidFill>
                <a:schemeClr val="tx1"/>
              </a:solidFill>
            </a:endParaRPr>
          </a:p>
          <a:p>
            <a:pPr lvl="1" algn="just"/>
            <a:endParaRPr lang="ca-ES" sz="2200" dirty="0" smtClean="0">
              <a:solidFill>
                <a:schemeClr val="tx1"/>
              </a:solidFill>
            </a:endParaRPr>
          </a:p>
          <a:p>
            <a:pPr lvl="1" algn="just"/>
            <a:endParaRPr lang="ca-ES" sz="2200" dirty="0" smtClean="0">
              <a:solidFill>
                <a:schemeClr val="tx1"/>
              </a:solidFill>
            </a:endParaRPr>
          </a:p>
          <a:p>
            <a:pPr lvl="1" algn="just"/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107</Words>
  <Application>Microsoft Office PowerPoint</Application>
  <PresentationFormat>Presentación en pantalla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Materials Multimèdia</vt:lpstr>
      <vt:lpstr>Materials multimèdia passius</vt:lpstr>
      <vt:lpstr>Materials multimèdia interactius</vt:lpstr>
      <vt:lpstr>Materials multimèdia adaptatius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Materials multimèdia passius</dc:title>
  <dc:creator>Jose</dc:creator>
  <cp:lastModifiedBy>Jose</cp:lastModifiedBy>
  <cp:revision>3</cp:revision>
  <dcterms:created xsi:type="dcterms:W3CDTF">2010-10-13T13:47:26Z</dcterms:created>
  <dcterms:modified xsi:type="dcterms:W3CDTF">2010-10-13T14:03:15Z</dcterms:modified>
</cp:coreProperties>
</file>