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4" r:id="rId2"/>
    <p:sldId id="258" r:id="rId3"/>
    <p:sldId id="256" r:id="rId4"/>
    <p:sldId id="257" r:id="rId5"/>
    <p:sldId id="259" r:id="rId6"/>
    <p:sldId id="260" r:id="rId7"/>
    <p:sldId id="261" r:id="rId8"/>
    <p:sldId id="263" r:id="rId9"/>
    <p:sldId id="262"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5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A347DA92-BFA5-40FB-BAB7-7D0A337D8929}" type="datetimeFigureOut">
              <a:rPr lang="es-ES" smtClean="0"/>
              <a:t>31/10/2010</a:t>
            </a:fld>
            <a:endParaRPr lang="es-ES"/>
          </a:p>
        </p:txBody>
      </p:sp>
      <p:sp>
        <p:nvSpPr>
          <p:cNvPr id="17" name="16 Marcador de pie de página"/>
          <p:cNvSpPr>
            <a:spLocks noGrp="1"/>
          </p:cNvSpPr>
          <p:nvPr>
            <p:ph type="ftr" sz="quarter" idx="11"/>
          </p:nvPr>
        </p:nvSpPr>
        <p:spPr/>
        <p:txBody>
          <a:bodyPr/>
          <a:lstStyle>
            <a:extLst/>
          </a:lstStyle>
          <a:p>
            <a:endParaRPr lang="es-ES"/>
          </a:p>
        </p:txBody>
      </p:sp>
      <p:sp>
        <p:nvSpPr>
          <p:cNvPr id="29" name="28 Marcador de número de diapositiva"/>
          <p:cNvSpPr>
            <a:spLocks noGrp="1"/>
          </p:cNvSpPr>
          <p:nvPr>
            <p:ph type="sldNum" sz="quarter" idx="12"/>
          </p:nvPr>
        </p:nvSpPr>
        <p:spPr/>
        <p:txBody>
          <a:bodyPr/>
          <a:lstStyle>
            <a:extLst/>
          </a:lstStyle>
          <a:p>
            <a:fld id="{176175BA-FB44-4D9D-9C3E-BB8D2534FAF6}" type="slidenum">
              <a:rPr lang="es-ES" smtClean="0"/>
              <a:t>‹Nº›</a:t>
            </a:fld>
            <a:endParaRPr lang="es-ES"/>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347DA92-BFA5-40FB-BAB7-7D0A337D8929}" type="datetimeFigureOut">
              <a:rPr lang="es-ES" smtClean="0"/>
              <a:t>31/10/2010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76175BA-FB44-4D9D-9C3E-BB8D2534FAF6}"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347DA92-BFA5-40FB-BAB7-7D0A337D8929}" type="datetimeFigureOut">
              <a:rPr lang="es-ES" smtClean="0"/>
              <a:t>31/10/2010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76175BA-FB44-4D9D-9C3E-BB8D2534FAF6}"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347DA92-BFA5-40FB-BAB7-7D0A337D8929}" type="datetimeFigureOut">
              <a:rPr lang="es-ES" smtClean="0"/>
              <a:t>31/10/2010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76175BA-FB44-4D9D-9C3E-BB8D2534FAF6}"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A347DA92-BFA5-40FB-BAB7-7D0A337D8929}" type="datetimeFigureOut">
              <a:rPr lang="es-ES" smtClean="0"/>
              <a:t>31/10/2010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176175BA-FB44-4D9D-9C3E-BB8D2534FAF6}" type="slidenum">
              <a:rPr lang="es-ES" smtClean="0"/>
              <a:t>‹Nº›</a:t>
            </a:fld>
            <a:endParaRPr lang="es-ES"/>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347DA92-BFA5-40FB-BAB7-7D0A337D8929}" type="datetimeFigureOut">
              <a:rPr lang="es-ES" smtClean="0"/>
              <a:t>31/10/2010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176175BA-FB44-4D9D-9C3E-BB8D2534FAF6}"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A347DA92-BFA5-40FB-BAB7-7D0A337D8929}" type="datetimeFigureOut">
              <a:rPr lang="es-ES" smtClean="0"/>
              <a:t>31/10/2010</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176175BA-FB44-4D9D-9C3E-BB8D2534FAF6}" type="slidenum">
              <a:rPr lang="es-ES" smtClean="0"/>
              <a:t>‹Nº›</a:t>
            </a:fld>
            <a:endParaRPr lang="es-ES"/>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A347DA92-BFA5-40FB-BAB7-7D0A337D8929}" type="datetimeFigureOut">
              <a:rPr lang="es-ES" smtClean="0"/>
              <a:t>31/10/2010</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176175BA-FB44-4D9D-9C3E-BB8D2534FAF6}"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A347DA92-BFA5-40FB-BAB7-7D0A337D8929}" type="datetimeFigureOut">
              <a:rPr lang="es-ES" smtClean="0"/>
              <a:t>31/10/2010</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176175BA-FB44-4D9D-9C3E-BB8D2534FAF6}"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347DA92-BFA5-40FB-BAB7-7D0A337D8929}" type="datetimeFigureOut">
              <a:rPr lang="es-ES" smtClean="0"/>
              <a:t>31/10/2010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176175BA-FB44-4D9D-9C3E-BB8D2534FAF6}"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A347DA92-BFA5-40FB-BAB7-7D0A337D8929}" type="datetimeFigureOut">
              <a:rPr lang="es-ES" smtClean="0"/>
              <a:t>31/10/2010</a:t>
            </a:fld>
            <a:endParaRPr lang="es-ES"/>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es-ES"/>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176175BA-FB44-4D9D-9C3E-BB8D2534FAF6}"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A347DA92-BFA5-40FB-BAB7-7D0A337D8929}" type="datetimeFigureOut">
              <a:rPr lang="es-ES" smtClean="0"/>
              <a:t>31/10/2010</a:t>
            </a:fld>
            <a:endParaRPr lang="es-ES"/>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s-ES"/>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176175BA-FB44-4D9D-9C3E-BB8D2534FAF6}"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99592" y="1484784"/>
            <a:ext cx="7772400" cy="4752528"/>
          </a:xfrm>
        </p:spPr>
        <p:txBody>
          <a:bodyPr>
            <a:normAutofit lnSpcReduction="10000"/>
          </a:bodyPr>
          <a:lstStyle/>
          <a:p>
            <a:pPr algn="ctr">
              <a:buNone/>
            </a:pPr>
            <a:r>
              <a:rPr lang="es-ES" sz="4000" dirty="0" err="1" smtClean="0"/>
              <a:t>Presented</a:t>
            </a:r>
            <a:r>
              <a:rPr lang="es-ES" sz="4000" dirty="0" smtClean="0"/>
              <a:t> </a:t>
            </a:r>
            <a:r>
              <a:rPr lang="es-ES" sz="4000" dirty="0" err="1" smtClean="0"/>
              <a:t>by</a:t>
            </a:r>
            <a:r>
              <a:rPr lang="es-ES" sz="4000" dirty="0" smtClean="0"/>
              <a:t>:</a:t>
            </a:r>
          </a:p>
          <a:p>
            <a:pPr algn="ctr">
              <a:buNone/>
            </a:pPr>
            <a:endParaRPr lang="es-ES" sz="4000" dirty="0" smtClean="0"/>
          </a:p>
          <a:p>
            <a:pPr algn="ctr">
              <a:buNone/>
            </a:pPr>
            <a:r>
              <a:rPr lang="es-ES" sz="4000" dirty="0" err="1" smtClean="0"/>
              <a:t>Cristhian</a:t>
            </a:r>
            <a:r>
              <a:rPr lang="es-ES" sz="4000" dirty="0" smtClean="0"/>
              <a:t> A Quintero R.</a:t>
            </a:r>
          </a:p>
          <a:p>
            <a:pPr algn="ctr">
              <a:buNone/>
            </a:pPr>
            <a:endParaRPr lang="es-ES" sz="4000" dirty="0" smtClean="0"/>
          </a:p>
          <a:p>
            <a:pPr algn="ctr">
              <a:buNone/>
            </a:pPr>
            <a:r>
              <a:rPr lang="es-ES" sz="4000" dirty="0" err="1" smtClean="0"/>
              <a:t>Theme</a:t>
            </a:r>
            <a:r>
              <a:rPr lang="es-ES" sz="4000" dirty="0" smtClean="0"/>
              <a:t>: </a:t>
            </a:r>
            <a:endParaRPr lang="es-ES" sz="4000" dirty="0" smtClean="0"/>
          </a:p>
          <a:p>
            <a:pPr algn="ctr">
              <a:buNone/>
            </a:pPr>
            <a:endParaRPr lang="es-ES" sz="4000" dirty="0" smtClean="0"/>
          </a:p>
          <a:p>
            <a:pPr algn="ctr">
              <a:buNone/>
            </a:pPr>
            <a:r>
              <a:rPr lang="es-ES" sz="4000" dirty="0" smtClean="0"/>
              <a:t>Fable</a:t>
            </a:r>
            <a:endParaRPr lang="es-ES" sz="4000"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75656" y="3068960"/>
            <a:ext cx="6609502" cy="830997"/>
          </a:xfrm>
          <a:prstGeom prst="rect">
            <a:avLst/>
          </a:prstGeom>
        </p:spPr>
        <p:txBody>
          <a:bodyPr wrap="none">
            <a:spAutoFit/>
          </a:bodyPr>
          <a:lstStyle/>
          <a:p>
            <a:pPr algn="ctr"/>
            <a:r>
              <a:rPr lang="en-US" sz="4800" dirty="0" smtClean="0">
                <a:latin typeface="Comic Sans MS" pitchFamily="66" charset="0"/>
              </a:rPr>
              <a:t>The Eagle and the Fox</a:t>
            </a:r>
            <a:endParaRPr lang="es-ES" sz="4800" dirty="0">
              <a:latin typeface="Comic Sans MS" pitchFamily="66" charset="0"/>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971600" y="548680"/>
            <a:ext cx="7488832" cy="3108543"/>
          </a:xfrm>
          <a:prstGeom prst="rect">
            <a:avLst/>
          </a:prstGeom>
        </p:spPr>
        <p:txBody>
          <a:bodyPr wrap="square">
            <a:spAutoFit/>
          </a:bodyPr>
          <a:lstStyle/>
          <a:p>
            <a:pPr algn="ctr"/>
            <a:r>
              <a:rPr lang="en-US" sz="2800" dirty="0" smtClean="0">
                <a:latin typeface="Comic Sans MS" pitchFamily="66" charset="0"/>
              </a:rPr>
              <a:t>An eagle and a fox who were close friends decided to live together with the idea that this would strengthen their friendship. Then the eagle chose a tree too high for their eggs, while the fox let their children under some bushes on the ground at the foot of the tree.</a:t>
            </a:r>
            <a:endParaRPr lang="es-ES" sz="2800" dirty="0">
              <a:latin typeface="Comic Sans MS" pitchFamily="66" charset="0"/>
            </a:endParaRPr>
          </a:p>
        </p:txBody>
      </p:sp>
      <p:pic>
        <p:nvPicPr>
          <p:cNvPr id="2050" name="Picture 2"/>
          <p:cNvPicPr>
            <a:picLocks noChangeAspect="1" noChangeArrowheads="1"/>
          </p:cNvPicPr>
          <p:nvPr/>
        </p:nvPicPr>
        <p:blipFill>
          <a:blip r:embed="rId2" cstate="print"/>
          <a:srcRect/>
          <a:stretch>
            <a:fillRect/>
          </a:stretch>
        </p:blipFill>
        <p:spPr bwMode="auto">
          <a:xfrm>
            <a:off x="3491880" y="4077072"/>
            <a:ext cx="2736304" cy="1800200"/>
          </a:xfrm>
          <a:prstGeom prst="rect">
            <a:avLst/>
          </a:prstGeom>
          <a:noFill/>
          <a:ln w="9525">
            <a:noFill/>
            <a:miter lim="800000"/>
            <a:headEnd/>
            <a:tailEnd/>
          </a:ln>
        </p:spPr>
      </p:pic>
    </p:spTree>
  </p:cSld>
  <p:clrMapOvr>
    <a:masterClrMapping/>
  </p:clrMapOvr>
  <p:transition>
    <p:cover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27584" y="1052736"/>
            <a:ext cx="7344816" cy="2246769"/>
          </a:xfrm>
          <a:prstGeom prst="rect">
            <a:avLst/>
          </a:prstGeom>
        </p:spPr>
        <p:txBody>
          <a:bodyPr wrap="square">
            <a:spAutoFit/>
          </a:bodyPr>
          <a:lstStyle/>
          <a:p>
            <a:pPr algn="ctr"/>
            <a:r>
              <a:rPr lang="en-US" sz="2800" dirty="0" smtClean="0">
                <a:latin typeface="Comic Sans MS" pitchFamily="66" charset="0"/>
              </a:rPr>
              <a:t>One day the fox went out to forage for food, the eagle was hungry fell on the bushes, took the </a:t>
            </a:r>
            <a:r>
              <a:rPr lang="en-US" sz="2800" dirty="0" err="1" smtClean="0">
                <a:latin typeface="Comic Sans MS" pitchFamily="66" charset="0"/>
              </a:rPr>
              <a:t>zorruelos</a:t>
            </a:r>
            <a:r>
              <a:rPr lang="en-US" sz="2800" dirty="0" smtClean="0">
                <a:latin typeface="Comic Sans MS" pitchFamily="66" charset="0"/>
              </a:rPr>
              <a:t>, and then she and her offspring will be rejoicing with a banquet.</a:t>
            </a:r>
            <a:endParaRPr lang="en-US" sz="2800" dirty="0">
              <a:latin typeface="Comic Sans MS" pitchFamily="66" charset="0"/>
            </a:endParaRPr>
          </a:p>
        </p:txBody>
      </p:sp>
      <p:pic>
        <p:nvPicPr>
          <p:cNvPr id="3074" name="Picture 2"/>
          <p:cNvPicPr>
            <a:picLocks noChangeAspect="1" noChangeArrowheads="1"/>
          </p:cNvPicPr>
          <p:nvPr/>
        </p:nvPicPr>
        <p:blipFill>
          <a:blip r:embed="rId2" cstate="print"/>
          <a:srcRect/>
          <a:stretch>
            <a:fillRect/>
          </a:stretch>
        </p:blipFill>
        <p:spPr bwMode="auto">
          <a:xfrm>
            <a:off x="2555776" y="3717032"/>
            <a:ext cx="3489285" cy="1980431"/>
          </a:xfrm>
          <a:prstGeom prst="rect">
            <a:avLst/>
          </a:prstGeom>
          <a:noFill/>
          <a:ln w="9525">
            <a:noFill/>
            <a:miter lim="800000"/>
            <a:headEnd/>
            <a:tailEnd/>
          </a:ln>
        </p:spPr>
      </p:pic>
    </p:spTree>
  </p:cSld>
  <p:clrMapOvr>
    <a:masterClrMapping/>
  </p:clrMapOvr>
  <p:transition>
    <p:cover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692696"/>
            <a:ext cx="8064896" cy="3108543"/>
          </a:xfrm>
          <a:prstGeom prst="rect">
            <a:avLst/>
          </a:prstGeom>
        </p:spPr>
        <p:txBody>
          <a:bodyPr wrap="square">
            <a:spAutoFit/>
          </a:bodyPr>
          <a:lstStyle/>
          <a:p>
            <a:pPr algn="ctr"/>
            <a:r>
              <a:rPr lang="en-US" sz="2800" dirty="0" smtClean="0">
                <a:latin typeface="Comic Sans MS" pitchFamily="66" charset="0"/>
              </a:rPr>
              <a:t>He returned the fox and more it hurt not being able to retaliate, to learn of the death of their young;</a:t>
            </a:r>
            <a:br>
              <a:rPr lang="en-US" sz="2800" dirty="0" smtClean="0">
                <a:latin typeface="Comic Sans MS" pitchFamily="66" charset="0"/>
              </a:rPr>
            </a:br>
            <a:r>
              <a:rPr lang="en-US" sz="2800" dirty="0" smtClean="0">
                <a:latin typeface="Comic Sans MS" pitchFamily="66" charset="0"/>
              </a:rPr>
              <a:t>How could she, being a land animal, unable to fly, chasing a flying? He had to settle for the usual consolation of the weak and powerless: curse from far away to the enemy.</a:t>
            </a:r>
            <a:endParaRPr lang="en-US" sz="2800" dirty="0">
              <a:latin typeface="Comic Sans MS" pitchFamily="66" charset="0"/>
            </a:endParaRPr>
          </a:p>
        </p:txBody>
      </p:sp>
      <p:pic>
        <p:nvPicPr>
          <p:cNvPr id="4098" name="Picture 2"/>
          <p:cNvPicPr>
            <a:picLocks noChangeAspect="1" noChangeArrowheads="1"/>
          </p:cNvPicPr>
          <p:nvPr/>
        </p:nvPicPr>
        <p:blipFill>
          <a:blip r:embed="rId2" cstate="print"/>
          <a:srcRect/>
          <a:stretch>
            <a:fillRect/>
          </a:stretch>
        </p:blipFill>
        <p:spPr bwMode="auto">
          <a:xfrm>
            <a:off x="2627784" y="3789040"/>
            <a:ext cx="3597796" cy="2411128"/>
          </a:xfrm>
          <a:prstGeom prst="rect">
            <a:avLst/>
          </a:prstGeom>
          <a:noFill/>
          <a:ln w="9525">
            <a:noFill/>
            <a:miter lim="800000"/>
            <a:headEnd/>
            <a:tailEnd/>
          </a:ln>
        </p:spPr>
      </p:pic>
    </p:spTree>
  </p:cSld>
  <p:clrMapOvr>
    <a:masterClrMapping/>
  </p:clrMapOvr>
  <p:transition>
    <p:check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27584" y="980728"/>
            <a:ext cx="7416824" cy="2677656"/>
          </a:xfrm>
          <a:prstGeom prst="rect">
            <a:avLst/>
          </a:prstGeom>
        </p:spPr>
        <p:txBody>
          <a:bodyPr wrap="square">
            <a:spAutoFit/>
          </a:bodyPr>
          <a:lstStyle/>
          <a:p>
            <a:pPr algn="ctr"/>
            <a:r>
              <a:rPr lang="en-US" sz="2800" dirty="0" smtClean="0">
                <a:latin typeface="Comic Sans MS" pitchFamily="66" charset="0"/>
              </a:rPr>
              <a:t>But it was not long for the eagle to receive payment of his betrayal of friendship. They were shepherds in the field by sacrificing a goat fell eagle on it and took an organ that still had fire, placing it in its nest.</a:t>
            </a:r>
            <a:endParaRPr lang="es-ES" sz="2800" dirty="0">
              <a:latin typeface="Comic Sans MS" pitchFamily="66" charset="0"/>
            </a:endParaRPr>
          </a:p>
        </p:txBody>
      </p:sp>
      <p:pic>
        <p:nvPicPr>
          <p:cNvPr id="5122" name="Picture 2"/>
          <p:cNvPicPr>
            <a:picLocks noChangeAspect="1" noChangeArrowheads="1"/>
          </p:cNvPicPr>
          <p:nvPr/>
        </p:nvPicPr>
        <p:blipFill>
          <a:blip r:embed="rId2" cstate="print"/>
          <a:srcRect/>
          <a:stretch>
            <a:fillRect/>
          </a:stretch>
        </p:blipFill>
        <p:spPr bwMode="auto">
          <a:xfrm>
            <a:off x="2987824" y="3861048"/>
            <a:ext cx="3096344" cy="22322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1052736"/>
            <a:ext cx="7848872" cy="2246769"/>
          </a:xfrm>
          <a:prstGeom prst="rect">
            <a:avLst/>
          </a:prstGeom>
        </p:spPr>
        <p:txBody>
          <a:bodyPr wrap="square">
            <a:spAutoFit/>
          </a:bodyPr>
          <a:lstStyle/>
          <a:p>
            <a:pPr algn="ctr"/>
            <a:r>
              <a:rPr lang="en-US" sz="2800" dirty="0" smtClean="0">
                <a:latin typeface="Comic Sans MS" pitchFamily="66" charset="0"/>
              </a:rPr>
              <a:t>A strong wind came and passed the fire to the straw, also burning their little eaglets, which did not yet know little fly, which came to the ground. Then ran the fox, and calmly ate all the hawks in the eyes of his enemy.</a:t>
            </a:r>
            <a:endParaRPr lang="es-ES" sz="2800" dirty="0">
              <a:latin typeface="Comic Sans MS" pitchFamily="66" charset="0"/>
            </a:endParaRPr>
          </a:p>
        </p:txBody>
      </p:sp>
      <p:pic>
        <p:nvPicPr>
          <p:cNvPr id="6146" name="Picture 2"/>
          <p:cNvPicPr>
            <a:picLocks noChangeAspect="1" noChangeArrowheads="1"/>
          </p:cNvPicPr>
          <p:nvPr/>
        </p:nvPicPr>
        <p:blipFill>
          <a:blip r:embed="rId2" cstate="print"/>
          <a:srcRect/>
          <a:stretch>
            <a:fillRect/>
          </a:stretch>
        </p:blipFill>
        <p:spPr bwMode="auto">
          <a:xfrm>
            <a:off x="2411760" y="3717032"/>
            <a:ext cx="3962400" cy="2466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827584" y="2060848"/>
            <a:ext cx="7772400" cy="2412880"/>
          </a:xfrm>
        </p:spPr>
        <p:txBody>
          <a:bodyPr/>
          <a:lstStyle/>
          <a:p>
            <a:pPr algn="ctr"/>
            <a:r>
              <a:rPr lang="es-ES" sz="6600" dirty="0" smtClean="0">
                <a:latin typeface="Comic Sans MS" pitchFamily="66" charset="0"/>
              </a:rPr>
              <a:t>END</a:t>
            </a:r>
            <a:endParaRPr lang="es-ES" sz="6600" dirty="0">
              <a:latin typeface="Comic Sans MS" pitchFamily="66" charset="0"/>
            </a:endParaRPr>
          </a:p>
        </p:txBody>
      </p:sp>
    </p:spTree>
  </p:cSld>
  <p:clrMapOvr>
    <a:masterClrMapping/>
  </p:clrMapOvr>
  <p:transition>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419872" y="4221088"/>
            <a:ext cx="2448272" cy="2016224"/>
          </a:xfrm>
          <a:prstGeom prst="rect">
            <a:avLst/>
          </a:prstGeom>
          <a:noFill/>
          <a:ln w="9525">
            <a:noFill/>
            <a:miter lim="800000"/>
            <a:headEnd/>
            <a:tailEnd/>
          </a:ln>
        </p:spPr>
      </p:pic>
      <p:sp>
        <p:nvSpPr>
          <p:cNvPr id="2" name="1 Título"/>
          <p:cNvSpPr>
            <a:spLocks noGrp="1"/>
          </p:cNvSpPr>
          <p:nvPr>
            <p:ph type="title"/>
          </p:nvPr>
        </p:nvSpPr>
        <p:spPr/>
        <p:txBody>
          <a:bodyPr/>
          <a:lstStyle/>
          <a:p>
            <a:pPr algn="ctr"/>
            <a:r>
              <a:rPr lang="es-ES" sz="2800" dirty="0" smtClean="0">
                <a:latin typeface="Comic Sans MS" pitchFamily="66" charset="0"/>
              </a:rPr>
              <a:t>Moraleja.</a:t>
            </a:r>
            <a:endParaRPr lang="es-ES" sz="2800" dirty="0">
              <a:latin typeface="Comic Sans MS" pitchFamily="66" charset="0"/>
            </a:endParaRPr>
          </a:p>
        </p:txBody>
      </p:sp>
      <p:sp>
        <p:nvSpPr>
          <p:cNvPr id="3" name="2 Marcador de contenido"/>
          <p:cNvSpPr>
            <a:spLocks noGrp="1"/>
          </p:cNvSpPr>
          <p:nvPr>
            <p:ph idx="1"/>
          </p:nvPr>
        </p:nvSpPr>
        <p:spPr/>
        <p:txBody>
          <a:bodyPr/>
          <a:lstStyle/>
          <a:p>
            <a:pPr algn="ctr"/>
            <a:r>
              <a:rPr lang="en-US" sz="3200" dirty="0" smtClean="0">
                <a:latin typeface="Comic Sans MS" pitchFamily="66" charset="0"/>
              </a:rPr>
              <a:t>Never betray the sincere friendship, because if you did, sooner or later there will come a punishment from heaven.</a:t>
            </a:r>
          </a:p>
          <a:p>
            <a:endParaRPr lang="es-ES" dirty="0"/>
          </a:p>
        </p:txBody>
      </p:sp>
    </p:spTree>
  </p:cSld>
  <p:clrMapOvr>
    <a:masterClrMapping/>
  </p:clrMapOvr>
  <p:transition>
    <p:comb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33</TotalTime>
  <Words>251</Words>
  <Application>Microsoft Office PowerPoint</Application>
  <PresentationFormat>Presentación en pantalla (4:3)</PresentationFormat>
  <Paragraphs>16</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Metro</vt:lpstr>
      <vt:lpstr>Diapositiva 1</vt:lpstr>
      <vt:lpstr>Diapositiva 2</vt:lpstr>
      <vt:lpstr>Diapositiva 3</vt:lpstr>
      <vt:lpstr>Diapositiva 4</vt:lpstr>
      <vt:lpstr>Diapositiva 5</vt:lpstr>
      <vt:lpstr>Diapositiva 6</vt:lpstr>
      <vt:lpstr>Diapositiva 7</vt:lpstr>
      <vt:lpstr>END</vt:lpstr>
      <vt:lpstr>Moraleja.</vt:lpstr>
    </vt:vector>
  </TitlesOfParts>
  <Company>casa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Diana</dc:creator>
  <cp:lastModifiedBy>Diana</cp:lastModifiedBy>
  <cp:revision>4</cp:revision>
  <dcterms:created xsi:type="dcterms:W3CDTF">2010-10-31T16:30:24Z</dcterms:created>
  <dcterms:modified xsi:type="dcterms:W3CDTF">2010-10-31T17:04:16Z</dcterms:modified>
</cp:coreProperties>
</file>