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43A18B-6D8E-4D06-B9CD-F84E634B5C5A}" type="datetimeFigureOut">
              <a:rPr lang="es-PA" smtClean="0"/>
              <a:pPr/>
              <a:t>09/21/2010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6F34B9-B19A-4C4F-87AA-B7220B2020BB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7166"/>
            <a:ext cx="6400800" cy="5281634"/>
          </a:xfrm>
        </p:spPr>
        <p:txBody>
          <a:bodyPr/>
          <a:lstStyle/>
          <a:p>
            <a:r>
              <a:rPr lang="es-PA" dirty="0" smtClean="0"/>
              <a:t>Corriente humanista (Carl Roger)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Cada persona estudiante es un ente individual, único y diferente, merece respeto.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El ser humano </a:t>
            </a:r>
            <a:r>
              <a:rPr lang="es-PA" dirty="0" err="1" smtClean="0"/>
              <a:t>posse</a:t>
            </a:r>
            <a:r>
              <a:rPr lang="es-PA" dirty="0" smtClean="0"/>
              <a:t> iniciativa.</a:t>
            </a:r>
            <a:endParaRPr lang="es-P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571480"/>
            <a:ext cx="6400800" cy="5067320"/>
          </a:xfrm>
        </p:spPr>
        <p:txBody>
          <a:bodyPr/>
          <a:lstStyle/>
          <a:p>
            <a:r>
              <a:rPr lang="es-PA" dirty="0" smtClean="0"/>
              <a:t>APRENDIZAJE</a:t>
            </a:r>
          </a:p>
          <a:p>
            <a:pPr algn="just"/>
            <a:r>
              <a:rPr lang="es-PA" dirty="0" smtClean="0"/>
              <a:t>El aprendizaje es un cambio perdurable en la conducta. </a:t>
            </a:r>
          </a:p>
          <a:p>
            <a:pPr algn="just"/>
            <a:endParaRPr lang="es-PA" dirty="0"/>
          </a:p>
          <a:p>
            <a:pPr algn="just"/>
            <a:r>
              <a:rPr lang="es-PA" dirty="0" smtClean="0"/>
              <a:t>Proceso de adquisición de conocimientos, habilidades, valores y actitudes, posibilitando el estudio, la enseñanza {o la </a:t>
            </a:r>
            <a:r>
              <a:rPr lang="es-PA" dirty="0" err="1" smtClean="0"/>
              <a:t>experiemcia</a:t>
            </a:r>
            <a:r>
              <a:rPr lang="es-PA" dirty="0" smtClean="0"/>
              <a:t>.</a:t>
            </a:r>
            <a:endParaRPr lang="es-PA" dirty="0"/>
          </a:p>
          <a:p>
            <a:pPr algn="just"/>
            <a:endParaRPr lang="es-P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7158" y="142852"/>
            <a:ext cx="8501122" cy="6500858"/>
          </a:xfrm>
        </p:spPr>
        <p:txBody>
          <a:bodyPr/>
          <a:lstStyle/>
          <a:p>
            <a:r>
              <a:rPr lang="es-PA" dirty="0" smtClean="0"/>
              <a:t>PARADIGMA</a:t>
            </a:r>
          </a:p>
          <a:p>
            <a:pPr algn="just"/>
            <a:r>
              <a:rPr lang="es-PA" dirty="0" smtClean="0"/>
              <a:t>Sentido Amplio                    Sentido estrecho</a:t>
            </a:r>
          </a:p>
          <a:p>
            <a:pPr algn="just">
              <a:buFontTx/>
              <a:buChar char="-"/>
            </a:pPr>
            <a:r>
              <a:rPr lang="es-PA" dirty="0" smtClean="0"/>
              <a:t>Marco para la                     Descubrimiento </a:t>
            </a:r>
          </a:p>
          <a:p>
            <a:pPr algn="just"/>
            <a:r>
              <a:rPr lang="es-PA" dirty="0" smtClean="0"/>
              <a:t>Explicación.                          En el tiempo y en                       </a:t>
            </a:r>
          </a:p>
          <a:p>
            <a:pPr algn="just"/>
            <a:r>
              <a:rPr lang="es-PA" dirty="0"/>
              <a:t> </a:t>
            </a:r>
            <a:r>
              <a:rPr lang="es-PA" dirty="0" smtClean="0"/>
              <a:t>                                              El espacio.</a:t>
            </a:r>
          </a:p>
          <a:p>
            <a:pPr algn="just"/>
            <a:r>
              <a:rPr lang="es-PA" dirty="0" smtClean="0"/>
              <a:t>Creencia científica.             Que obliga a   </a:t>
            </a:r>
          </a:p>
          <a:p>
            <a:pPr algn="just"/>
            <a:r>
              <a:rPr lang="es-PA" dirty="0"/>
              <a:t> </a:t>
            </a:r>
            <a:r>
              <a:rPr lang="es-PA" dirty="0" smtClean="0"/>
              <a:t>                                              cambiar.</a:t>
            </a:r>
          </a:p>
          <a:p>
            <a:pPr algn="just"/>
            <a:r>
              <a:rPr lang="es-PA" b="1" dirty="0" smtClean="0"/>
              <a:t>Sugerencias:</a:t>
            </a:r>
            <a:r>
              <a:rPr lang="es-PA" dirty="0" smtClean="0"/>
              <a:t> 1-Conocerlos   2. Ubicarlos en el tiempo y en el espacio. 3. Aceptarlos, rechazarlos, enriquecerlos. 4. Emplearlos consecuentemente.</a:t>
            </a:r>
            <a:endParaRPr lang="es-P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715436" cy="6429420"/>
          </a:xfrm>
        </p:spPr>
        <p:txBody>
          <a:bodyPr/>
          <a:lstStyle/>
          <a:p>
            <a:r>
              <a:rPr lang="es-PA" dirty="0" smtClean="0"/>
              <a:t>MODELOS PARA FUNDAMENTAR EL PROCESO ENSEÑANZA APRENDIZAJE</a:t>
            </a:r>
          </a:p>
          <a:p>
            <a:pPr algn="just"/>
            <a:endParaRPr lang="es-PA" dirty="0"/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Conductismo</a:t>
            </a:r>
            <a:endParaRPr lang="es-P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428596" y="142852"/>
            <a:ext cx="8286808" cy="6286544"/>
          </a:xfrm>
        </p:spPr>
        <p:txBody>
          <a:bodyPr/>
          <a:lstStyle/>
          <a:p>
            <a:r>
              <a:rPr lang="es-PA" dirty="0" smtClean="0"/>
              <a:t>LA EDUCACION HUMANISTA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Desarrollo Moral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Se interesa por el trabajo grupal y desarrollo de las habilidades de apertura y sensibilidad hacia los demás.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PROPONE: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Cooperación entre los alumnos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Autonomía entre los alumnos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Ambientes de enseñanza-aprendizaje de respeto, comprensión y apoyo.</a:t>
            </a:r>
            <a:endParaRPr lang="es-P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29684" cy="6357982"/>
          </a:xfrm>
        </p:spPr>
        <p:txBody>
          <a:bodyPr/>
          <a:lstStyle/>
          <a:p>
            <a:r>
              <a:rPr lang="es-PA" dirty="0" smtClean="0"/>
              <a:t>ELEMENTOS BASICOS DEL HUMANISMO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El Ser Humano es: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Tiende de forma natural hacia su autorrealización y trascendental.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Es un ser que vive con otras</a:t>
            </a:r>
            <a:endParaRPr lang="es-P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42844" y="285728"/>
            <a:ext cx="9001156" cy="5353072"/>
          </a:xfrm>
        </p:spPr>
        <p:txBody>
          <a:bodyPr/>
          <a:lstStyle/>
          <a:p>
            <a:r>
              <a:rPr lang="es-PA" dirty="0" smtClean="0"/>
              <a:t>CORRIENTE COGNITIVA</a:t>
            </a:r>
          </a:p>
          <a:p>
            <a:endParaRPr lang="es-PA" dirty="0"/>
          </a:p>
          <a:p>
            <a:pPr algn="just"/>
            <a:r>
              <a:rPr lang="es-PA" dirty="0" smtClean="0"/>
              <a:t>Cognición: Búsqueda, adquisición, organización y uso de conocimientos.</a:t>
            </a:r>
          </a:p>
          <a:p>
            <a:pPr algn="just"/>
            <a:r>
              <a:rPr lang="es-PA" dirty="0" smtClean="0"/>
              <a:t>Enfatiza en el desarrollo de la potencialidad del sujeto, para que se convierta en un aprendiz </a:t>
            </a:r>
            <a:r>
              <a:rPr lang="es-PA" dirty="0" err="1" smtClean="0"/>
              <a:t>estrategico</a:t>
            </a:r>
            <a:r>
              <a:rPr lang="es-PA" dirty="0" smtClean="0"/>
              <a:t> que sepa solucionar problemas.</a:t>
            </a:r>
          </a:p>
          <a:p>
            <a:pPr algn="just"/>
            <a:r>
              <a:rPr lang="es-PA" dirty="0" smtClean="0"/>
              <a:t>Finalidad: Enseñar a pensar.</a:t>
            </a:r>
            <a:endParaRPr lang="es-P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071538" y="285728"/>
            <a:ext cx="6700862" cy="6000792"/>
          </a:xfrm>
        </p:spPr>
        <p:txBody>
          <a:bodyPr/>
          <a:lstStyle/>
          <a:p>
            <a:r>
              <a:rPr lang="es-PA" dirty="0" smtClean="0"/>
              <a:t>POSTULADOS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La actividad mental debe ser desarrollada.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El individuo es un ente activo.</a:t>
            </a:r>
          </a:p>
          <a:p>
            <a:pPr algn="just">
              <a:buFont typeface="Arial" pitchFamily="34" charset="0"/>
              <a:buChar char="•"/>
            </a:pPr>
            <a:r>
              <a:rPr lang="es-PA" dirty="0" smtClean="0"/>
              <a:t>La enseñanza debe considerar el desarrollo de habilidades.</a:t>
            </a:r>
            <a:endParaRPr lang="es-P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262</Words>
  <Application>Microsoft Office PowerPoint</Application>
  <PresentationFormat>Presentación en pantalla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Flujo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estudiante_2</dc:creator>
  <cp:lastModifiedBy>Diana</cp:lastModifiedBy>
  <cp:revision>5</cp:revision>
  <dcterms:created xsi:type="dcterms:W3CDTF">2010-09-12T17:24:51Z</dcterms:created>
  <dcterms:modified xsi:type="dcterms:W3CDTF">2010-09-21T07:36:43Z</dcterms:modified>
</cp:coreProperties>
</file>