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>
  <p:sldMasterIdLst>
    <p:sldMasterId id="2147483649" r:id="rId1"/>
  </p:sldMasterIdLst>
  <p:sldIdLst>
    <p:sldId id="258" r:id="rId2"/>
    <p:sldId id="259" r:id="rId3"/>
    <p:sldId id="257" r:id="rId4"/>
    <p:sldId id="256" r:id="rId5"/>
  </p:sldIdLst>
  <p:sldSz cx="9144000" cy="6858000" type="screen4x3"/>
  <p:notesSz cx="6858000" cy="9144000"/>
  <p:embeddedFontLst>
    <p:embeddedFont>
      <p:font typeface="Verdana" pitchFamily="34" charset="0"/>
      <p:regular r:id="rId6"/>
      <p:bold r:id="rId7"/>
      <p:italic r:id="rId8"/>
      <p:boldItalic r:id="rId9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00"/>
    <a:srgbClr val="FF99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09" autoAdjust="0"/>
    <p:restoredTop sz="94660"/>
  </p:normalViewPr>
  <p:slideViewPr>
    <p:cSldViewPr>
      <p:cViewPr varScale="1">
        <p:scale>
          <a:sx n="79" d="100"/>
          <a:sy n="79" d="100"/>
        </p:scale>
        <p:origin x="-102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font" Target="fonts/font4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170" name="Group 2"/>
          <p:cNvGrpSpPr>
            <a:grpSpLocks/>
          </p:cNvGrpSpPr>
          <p:nvPr/>
        </p:nvGrpSpPr>
        <p:grpSpPr bwMode="auto">
          <a:xfrm>
            <a:off x="-3175" y="2438400"/>
            <a:ext cx="9147175" cy="1063625"/>
            <a:chOff x="-2" y="1536"/>
            <a:chExt cx="5762" cy="670"/>
          </a:xfrm>
        </p:grpSpPr>
        <p:grpSp>
          <p:nvGrpSpPr>
            <p:cNvPr id="7171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717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7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8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  <p:sp>
            <p:nvSpPr>
              <p:cNvPr id="719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s-PA"/>
              </a:p>
            </p:txBody>
          </p:sp>
        </p:grpSp>
        <p:sp>
          <p:nvSpPr>
            <p:cNvPr id="719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  <p:sp>
          <p:nvSpPr>
            <p:cNvPr id="719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 cap="flat">
              <a:noFill/>
              <a:prstDash val="solid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s-PA"/>
            </a:p>
          </p:txBody>
        </p:sp>
      </p:grpSp>
      <p:sp>
        <p:nvSpPr>
          <p:cNvPr id="719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-898525"/>
            <a:ext cx="7772400" cy="3382963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719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19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7196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pt-BR"/>
          </a:p>
        </p:txBody>
      </p:sp>
      <p:sp>
        <p:nvSpPr>
          <p:cNvPr id="7197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08A02AD9-0AD5-4051-ACDA-1352F60C8357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D6551A-EED2-4EB4-A662-E224D1486345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68FF60-8B44-4679-887A-33D4AC387F8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492E7-9292-43C0-901B-FDA02167891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AE74C8-142C-4F5F-802D-D061248F4B8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7D8A2D-2042-40E8-B6AE-D8595A13F7A4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F87A46-DD57-45BD-AE54-FDE1FFDE8B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C3B901-CE15-4FA6-8B70-A89870DBE41F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09C15B-6C45-49B3-BB01-D811D87EF129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E84DDF-3CC1-4DB3-95BC-FF7525AB66AE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A46D22-1409-4351-91F5-68CC7AC2B0AD}" type="slidenum">
              <a:rPr lang="pt-BR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00"/>
            </a:gs>
            <a:gs pos="100000">
              <a:schemeClr val="bg1"/>
            </a:gs>
          </a:gsLst>
          <a:lin ang="5400000" scaled="1"/>
        </a:gra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69" name="Rectangle 1049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6170" name="Rectangle 10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6171" name="Rectangle 105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172" name="Rectangle 105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pt-BR"/>
          </a:p>
        </p:txBody>
      </p:sp>
      <p:sp>
        <p:nvSpPr>
          <p:cNvPr id="6173" name="Rectangle 105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F11896DD-2910-42FB-8770-EF12CE4BA288}" type="slidenum">
              <a:rPr lang="pt-BR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Rectangle 5"/>
          <p:cNvSpPr>
            <a:spLocks noChangeArrowheads="1"/>
          </p:cNvSpPr>
          <p:nvPr/>
        </p:nvSpPr>
        <p:spPr bwMode="auto">
          <a:xfrm>
            <a:off x="-439738" y="836613"/>
            <a:ext cx="544353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sz="3600" b="1">
                <a:latin typeface="Verdana" pitchFamily="34" charset="0"/>
              </a:rPr>
              <a:t>     SI USTED PUEDE: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609600" y="1828800"/>
            <a:ext cx="80184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latin typeface="Verdana" pitchFamily="34" charset="0"/>
              </a:rPr>
              <a:t>Comenzar el día sin cafeína, nicotina o tranquilizantes.</a:t>
            </a:r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609600" y="2651125"/>
            <a:ext cx="74072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latin typeface="Verdana" pitchFamily="34" charset="0"/>
              </a:rPr>
              <a:t>Comer, día tras día, la misma comida sin quejarse.</a:t>
            </a:r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457200" y="3429000"/>
            <a:ext cx="86868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pt-BR" sz="2000" b="1">
                <a:latin typeface="Verdana" pitchFamily="34" charset="0"/>
              </a:rPr>
              <a:t>Entender que el agua es la mejor cosa para matar la sed.</a:t>
            </a:r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609600" y="4191000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latin typeface="Verdana" pitchFamily="34" charset="0"/>
              </a:rPr>
              <a:t>Notar cuando existe tensión a su alrededor y evitar el  peligro.</a:t>
            </a:r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609600" y="5181600"/>
            <a:ext cx="807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Verdana" pitchFamily="34" charset="0"/>
              </a:rPr>
              <a:t>Ser indiferente ante el alza del dólar y la caída de la bolsa de valores.</a:t>
            </a:r>
          </a:p>
        </p:txBody>
      </p:sp>
      <p:pic>
        <p:nvPicPr>
          <p:cNvPr id="4107" name="Picture 11" descr="0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981200"/>
            <a:ext cx="171450" cy="171450"/>
          </a:xfrm>
          <a:prstGeom prst="rect">
            <a:avLst/>
          </a:prstGeom>
          <a:noFill/>
        </p:spPr>
      </p:pic>
      <p:pic>
        <p:nvPicPr>
          <p:cNvPr id="4108" name="Picture 12" descr="0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743200"/>
            <a:ext cx="171450" cy="171450"/>
          </a:xfrm>
          <a:prstGeom prst="rect">
            <a:avLst/>
          </a:prstGeom>
          <a:noFill/>
        </p:spPr>
      </p:pic>
      <p:pic>
        <p:nvPicPr>
          <p:cNvPr id="4109" name="Picture 13" descr="0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3562350"/>
            <a:ext cx="171450" cy="171450"/>
          </a:xfrm>
          <a:prstGeom prst="rect">
            <a:avLst/>
          </a:prstGeom>
          <a:noFill/>
        </p:spPr>
      </p:pic>
      <p:pic>
        <p:nvPicPr>
          <p:cNvPr id="4110" name="Picture 14" descr="0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4324350"/>
            <a:ext cx="171450" cy="171450"/>
          </a:xfrm>
          <a:prstGeom prst="rect">
            <a:avLst/>
          </a:prstGeom>
          <a:noFill/>
        </p:spPr>
      </p:pic>
      <p:pic>
        <p:nvPicPr>
          <p:cNvPr id="4111" name="Picture 15" descr="024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5314950"/>
            <a:ext cx="171450" cy="171450"/>
          </a:xfrm>
          <a:prstGeom prst="rect">
            <a:avLst/>
          </a:prstGeom>
          <a:noFill/>
        </p:spPr>
      </p:pic>
      <p:sp>
        <p:nvSpPr>
          <p:cNvPr id="4112" name="Line 16"/>
          <p:cNvSpPr>
            <a:spLocks noChangeShapeType="1"/>
          </p:cNvSpPr>
          <p:nvPr/>
        </p:nvSpPr>
        <p:spPr bwMode="auto">
          <a:xfrm>
            <a:off x="3810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152400" y="1447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p:transition>
    <p:sndAc>
      <p:stSnd loop="1">
        <p:snd r:embed="rId2" name="2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1" grpId="0" autoUpdateAnimBg="0"/>
      <p:bldP spid="4102" grpId="0" autoUpdateAnimBg="0"/>
      <p:bldP spid="4103" grpId="0" autoUpdateAnimBg="0"/>
      <p:bldP spid="4104" grpId="0" autoUpdateAnimBg="0"/>
      <p:bldP spid="4105" grpId="0" autoUpdateAnimBg="0"/>
      <p:bldP spid="4106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609600" y="1981200"/>
            <a:ext cx="8534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latin typeface="Verdana" pitchFamily="34" charset="0"/>
              </a:rPr>
              <a:t>Comprender que todos están muy ocupados para atenderlo.</a:t>
            </a:r>
          </a:p>
        </p:txBody>
      </p:sp>
      <p:sp>
        <p:nvSpPr>
          <p:cNvPr id="5125" name="Rectangle 5"/>
          <p:cNvSpPr>
            <a:spLocks noChangeArrowheads="1"/>
          </p:cNvSpPr>
          <p:nvPr/>
        </p:nvSpPr>
        <p:spPr bwMode="auto">
          <a:xfrm>
            <a:off x="685800" y="3108325"/>
            <a:ext cx="25050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latin typeface="Verdana" pitchFamily="34" charset="0"/>
              </a:rPr>
              <a:t>Aceptar críticas.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649288" y="4038600"/>
            <a:ext cx="6765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latin typeface="Verdana" pitchFamily="34" charset="0"/>
              </a:rPr>
              <a:t>Calmar su tensión sin precisar medicamentos.</a:t>
            </a:r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665163" y="4876800"/>
            <a:ext cx="7250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latin typeface="Verdana" pitchFamily="34" charset="0"/>
              </a:rPr>
              <a:t>Tener paciencia para pasar las noches desvelado.</a:t>
            </a:r>
          </a:p>
        </p:txBody>
      </p:sp>
      <p:pic>
        <p:nvPicPr>
          <p:cNvPr id="5129" name="Picture 9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14550"/>
            <a:ext cx="171450" cy="171450"/>
          </a:xfrm>
          <a:prstGeom prst="rect">
            <a:avLst/>
          </a:prstGeom>
          <a:noFill/>
        </p:spPr>
      </p:pic>
      <p:pic>
        <p:nvPicPr>
          <p:cNvPr id="5130" name="Picture 10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200400"/>
            <a:ext cx="171450" cy="171450"/>
          </a:xfrm>
          <a:prstGeom prst="rect">
            <a:avLst/>
          </a:prstGeom>
          <a:noFill/>
        </p:spPr>
      </p:pic>
      <p:pic>
        <p:nvPicPr>
          <p:cNvPr id="5131" name="Picture 11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171950"/>
            <a:ext cx="171450" cy="171450"/>
          </a:xfrm>
          <a:prstGeom prst="rect">
            <a:avLst/>
          </a:prstGeom>
          <a:noFill/>
        </p:spPr>
      </p:pic>
      <p:pic>
        <p:nvPicPr>
          <p:cNvPr id="5132" name="Picture 12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5010150"/>
            <a:ext cx="171450" cy="171450"/>
          </a:xfrm>
          <a:prstGeom prst="rect">
            <a:avLst/>
          </a:prstGeom>
          <a:noFill/>
        </p:spPr>
      </p:pic>
      <p:sp>
        <p:nvSpPr>
          <p:cNvPr id="5133" name="Rectangle 13"/>
          <p:cNvSpPr>
            <a:spLocks noChangeArrowheads="1"/>
          </p:cNvSpPr>
          <p:nvPr/>
        </p:nvSpPr>
        <p:spPr bwMode="auto">
          <a:xfrm>
            <a:off x="179388" y="939800"/>
            <a:ext cx="36941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latin typeface="Verdana" pitchFamily="34" charset="0"/>
              </a:rPr>
              <a:t>     SI USTED PUEDE:</a:t>
            </a:r>
          </a:p>
        </p:txBody>
      </p:sp>
      <p:sp>
        <p:nvSpPr>
          <p:cNvPr id="5134" name="Line 14"/>
          <p:cNvSpPr>
            <a:spLocks noChangeShapeType="1"/>
          </p:cNvSpPr>
          <p:nvPr/>
        </p:nvSpPr>
        <p:spPr bwMode="auto">
          <a:xfrm>
            <a:off x="5334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5135" name="Line 15"/>
          <p:cNvSpPr>
            <a:spLocks noChangeShapeType="1"/>
          </p:cNvSpPr>
          <p:nvPr/>
        </p:nvSpPr>
        <p:spPr bwMode="auto">
          <a:xfrm>
            <a:off x="304800" y="1524000"/>
            <a:ext cx="34290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5" grpId="0" autoUpdateAnimBg="0"/>
      <p:bldP spid="5126" grpId="0" autoUpdateAnimBg="0"/>
      <p:bldP spid="5127" grpId="0" autoUpdateAnimBg="0"/>
      <p:bldP spid="513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457200" y="3886200"/>
            <a:ext cx="80010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2000" b="1">
                <a:latin typeface="Verdana" pitchFamily="34" charset="0"/>
              </a:rPr>
              <a:t>Disfrutar la caricia de una mano querida.</a:t>
            </a:r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457200" y="1981200"/>
            <a:ext cx="87455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pt-BR" sz="2000" b="1">
                <a:latin typeface="Verdana" pitchFamily="34" charset="0"/>
              </a:rPr>
              <a:t>Dormir tranquilamente a cualquier hora, en cualquier lugar.</a:t>
            </a: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2895600"/>
            <a:ext cx="456247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pt-BR" sz="2000" b="1">
                <a:latin typeface="Verdana" pitchFamily="34" charset="0"/>
              </a:rPr>
              <a:t>Relajarse al final del día.</a:t>
            </a:r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395288" y="5516563"/>
            <a:ext cx="82819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pt-BR" sz="3200" b="1">
                <a:effectLst>
                  <a:outerShdw blurRad="38100" dist="38100" dir="2700000" algn="tl">
                    <a:srgbClr val="FFFFFF"/>
                  </a:outerShdw>
                </a:effectLst>
                <a:latin typeface="Verdana" pitchFamily="34" charset="0"/>
              </a:rPr>
              <a:t>Entonces...., es casi seguro que ...</a:t>
            </a:r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-53975" y="939800"/>
            <a:ext cx="40084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pt-BR" b="1">
                <a:latin typeface="Verdana" pitchFamily="34" charset="0"/>
              </a:rPr>
              <a:t>        SI USTED PUEDE:</a:t>
            </a:r>
          </a:p>
        </p:txBody>
      </p:sp>
      <p:sp>
        <p:nvSpPr>
          <p:cNvPr id="3083" name="Line 11"/>
          <p:cNvSpPr>
            <a:spLocks noChangeShapeType="1"/>
          </p:cNvSpPr>
          <p:nvPr/>
        </p:nvSpPr>
        <p:spPr bwMode="auto">
          <a:xfrm>
            <a:off x="533400" y="685800"/>
            <a:ext cx="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3084" name="Line 12"/>
          <p:cNvSpPr>
            <a:spLocks noChangeShapeType="1"/>
          </p:cNvSpPr>
          <p:nvPr/>
        </p:nvSpPr>
        <p:spPr bwMode="auto">
          <a:xfrm>
            <a:off x="304800" y="1447800"/>
            <a:ext cx="3124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pic>
        <p:nvPicPr>
          <p:cNvPr id="3085" name="Picture 13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114550"/>
            <a:ext cx="171450" cy="171450"/>
          </a:xfrm>
          <a:prstGeom prst="rect">
            <a:avLst/>
          </a:prstGeom>
          <a:noFill/>
        </p:spPr>
      </p:pic>
      <p:pic>
        <p:nvPicPr>
          <p:cNvPr id="3086" name="Picture 14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3028950"/>
            <a:ext cx="171450" cy="171450"/>
          </a:xfrm>
          <a:prstGeom prst="rect">
            <a:avLst/>
          </a:prstGeom>
          <a:noFill/>
        </p:spPr>
      </p:pic>
      <p:pic>
        <p:nvPicPr>
          <p:cNvPr id="3087" name="Picture 15" descr="024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4019550"/>
            <a:ext cx="171450" cy="171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" dur="5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8" grpId="0" autoUpdateAnimBg="0"/>
      <p:bldP spid="3079" grpId="0" autoUpdateAnimBg="0"/>
      <p:bldP spid="3080" grpId="0" autoUpdateAnimBg="0"/>
      <p:bldP spid="308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achorrinh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81250" y="1905000"/>
            <a:ext cx="4400550" cy="4313238"/>
          </a:xfrm>
          <a:prstGeom prst="rect">
            <a:avLst/>
          </a:prstGeom>
          <a:noFill/>
        </p:spPr>
      </p:pic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-17463" y="195263"/>
            <a:ext cx="9197976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pt-BR" sz="3600" b="1">
                <a:solidFill>
                  <a:schemeClr val="bg1"/>
                </a:solidFill>
                <a:latin typeface="Verdana" pitchFamily="34" charset="0"/>
              </a:rPr>
              <a:t>¡ USTED ES EL PERRO DE LA CASA !</a:t>
            </a:r>
          </a:p>
        </p:txBody>
      </p:sp>
      <p:sp>
        <p:nvSpPr>
          <p:cNvPr id="2052" name="Line 4"/>
          <p:cNvSpPr>
            <a:spLocks noChangeShapeType="1"/>
          </p:cNvSpPr>
          <p:nvPr/>
        </p:nvSpPr>
        <p:spPr bwMode="auto">
          <a:xfrm>
            <a:off x="2209800" y="1447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53" name="Line 5"/>
          <p:cNvSpPr>
            <a:spLocks noChangeShapeType="1"/>
          </p:cNvSpPr>
          <p:nvPr/>
        </p:nvSpPr>
        <p:spPr bwMode="auto">
          <a:xfrm>
            <a:off x="1905000" y="1752600"/>
            <a:ext cx="213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54" name="Line 6"/>
          <p:cNvSpPr>
            <a:spLocks noChangeShapeType="1"/>
          </p:cNvSpPr>
          <p:nvPr/>
        </p:nvSpPr>
        <p:spPr bwMode="auto">
          <a:xfrm>
            <a:off x="6934200" y="4724400"/>
            <a:ext cx="0" cy="1828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  <p:sp>
        <p:nvSpPr>
          <p:cNvPr id="2055" name="Line 7"/>
          <p:cNvSpPr>
            <a:spLocks noChangeShapeType="1"/>
          </p:cNvSpPr>
          <p:nvPr/>
        </p:nvSpPr>
        <p:spPr bwMode="auto">
          <a:xfrm>
            <a:off x="5486400" y="6324600"/>
            <a:ext cx="1676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s-PA"/>
          </a:p>
        </p:txBody>
      </p:sp>
    </p:spTree>
  </p:cSld>
  <p:clrMapOvr>
    <a:masterClrMapping/>
  </p:clrMapOvr>
  <p:transition>
    <p:sndAc>
      <p:stSnd>
        <p:snd r:embed="rId2" name="PERRO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4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1" dur="1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autoUpdateAnimBg="0"/>
    </p:bldLst>
  </p:timing>
</p:sld>
</file>

<file path=ppt/theme/theme1.xml><?xml version="1.0" encoding="utf-8"?>
<a:theme xmlns:a="http://schemas.openxmlformats.org/drawingml/2006/main" name="Gravata do papai">
  <a:themeElements>
    <a:clrScheme name="Gravata do papai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Gravata do papai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ravata do papai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ravata do papai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do papai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do papai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do papai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ravata do papai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apresentação\Gravata do papai.pot</Template>
  <TotalTime>93</TotalTime>
  <Words>145</Words>
  <Application>Microsoft Office PowerPoint</Application>
  <PresentationFormat>Presentación en pantalla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9" baseType="lpstr">
      <vt:lpstr>Times New Roman</vt:lpstr>
      <vt:lpstr>Arial</vt:lpstr>
      <vt:lpstr>Wingdings</vt:lpstr>
      <vt:lpstr>Verdana</vt:lpstr>
      <vt:lpstr>Gravata do papai</vt:lpstr>
      <vt:lpstr>Diapositiva 1</vt:lpstr>
      <vt:lpstr>Diapositiva 2</vt:lpstr>
      <vt:lpstr>Diapositiva 3</vt:lpstr>
      <vt:lpstr>Diapositiva 4</vt:lpstr>
    </vt:vector>
  </TitlesOfParts>
  <Company>Home Office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Home User</dc:creator>
  <cp:lastModifiedBy>baitun1</cp:lastModifiedBy>
  <cp:revision>26</cp:revision>
  <dcterms:created xsi:type="dcterms:W3CDTF">2003-03-25T06:37:59Z</dcterms:created>
  <dcterms:modified xsi:type="dcterms:W3CDTF">2010-11-21T15:37:47Z</dcterms:modified>
</cp:coreProperties>
</file>