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73" r:id="rId2"/>
    <p:sldId id="257" r:id="rId3"/>
    <p:sldId id="270" r:id="rId4"/>
    <p:sldId id="269" r:id="rId5"/>
    <p:sldId id="259" r:id="rId6"/>
    <p:sldId id="266" r:id="rId7"/>
    <p:sldId id="267" r:id="rId8"/>
    <p:sldId id="272" r:id="rId9"/>
    <p:sldId id="271" r:id="rId10"/>
  </p:sldIdLst>
  <p:sldSz cx="9144000" cy="6858000" type="screen4x3"/>
  <p:notesSz cx="6858000" cy="9144000"/>
  <p:custShowLst>
    <p:custShow name="Presentación personalizada 1" id="0">
      <p:sldLst/>
    </p:custShow>
  </p:custShow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66"/>
    <a:srgbClr val="009900"/>
    <a:srgbClr val="FF7D25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985" autoAdjust="0"/>
    <p:restoredTop sz="94660"/>
  </p:normalViewPr>
  <p:slideViewPr>
    <p:cSldViewPr>
      <p:cViewPr>
        <p:scale>
          <a:sx n="75" d="100"/>
          <a:sy n="75" d="100"/>
        </p:scale>
        <p:origin x="-115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F5959-A36B-40E5-AE8F-0ECE7566D513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94972-0372-4AF6-A8B0-4D9B9BBB2EB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57E8-DAC0-4038-9472-A4FDE816367E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A3AFB79-4130-49DC-B825-4E311E14ABF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57E8-DAC0-4038-9472-A4FDE816367E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FB79-4130-49DC-B825-4E311E14ABF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57E8-DAC0-4038-9472-A4FDE816367E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FB79-4130-49DC-B825-4E311E14ABF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57E8-DAC0-4038-9472-A4FDE816367E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FB79-4130-49DC-B825-4E311E14ABF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57E8-DAC0-4038-9472-A4FDE816367E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3AFB79-4130-49DC-B825-4E311E14ABF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57E8-DAC0-4038-9472-A4FDE816367E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FB79-4130-49DC-B825-4E311E14ABF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57E8-DAC0-4038-9472-A4FDE816367E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FB79-4130-49DC-B825-4E311E14ABF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57E8-DAC0-4038-9472-A4FDE816367E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FB79-4130-49DC-B825-4E311E14ABF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57E8-DAC0-4038-9472-A4FDE816367E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FB79-4130-49DC-B825-4E311E14ABF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57E8-DAC0-4038-9472-A4FDE816367E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FB79-4130-49DC-B825-4E311E14ABF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57E8-DAC0-4038-9472-A4FDE816367E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A3AFB79-4130-49DC-B825-4E311E14ABFF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55457E8-DAC0-4038-9472-A4FDE816367E}" type="datetimeFigureOut">
              <a:rPr lang="es-AR" smtClean="0"/>
              <a:pPr/>
              <a:t>03/12/2010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A3AFB79-4130-49DC-B825-4E311E14ABF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00034" y="4357694"/>
            <a:ext cx="6840760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Eurostile" pitchFamily="34" charset="0"/>
              </a:rPr>
              <a:t>Energía</a:t>
            </a:r>
            <a:r>
              <a:rPr lang="es-AR" sz="8800" b="1" dirty="0" smtClean="0">
                <a:solidFill>
                  <a:srgbClr val="FF0066"/>
                </a:solidFill>
                <a:latin typeface="Eurostile" pitchFamily="34" charset="0"/>
              </a:rPr>
              <a:t> Solar</a:t>
            </a:r>
            <a:endParaRPr lang="es-AR" sz="8800" b="1" dirty="0">
              <a:solidFill>
                <a:srgbClr val="FF0066"/>
              </a:solidFill>
              <a:latin typeface="Eurostile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¿Que es?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793504" cy="4429472"/>
          </a:xfrm>
        </p:spPr>
        <p:txBody>
          <a:bodyPr>
            <a:normAutofit/>
          </a:bodyPr>
          <a:lstStyle/>
          <a:p>
            <a:r>
              <a:rPr lang="es-AR" dirty="0" smtClean="0"/>
              <a:t>La energía solar, es la energía obtenida mediante la captación de la luz y el calor emitidos por el Sol.</a:t>
            </a:r>
          </a:p>
          <a:p>
            <a:endParaRPr lang="es-AR" dirty="0"/>
          </a:p>
        </p:txBody>
      </p:sp>
      <p:pic>
        <p:nvPicPr>
          <p:cNvPr id="7170" name="Picture 2" descr="http://www.soloimagen.net/imagenes-animadas/Astronomia/El%20so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556792"/>
            <a:ext cx="4752528" cy="4752532"/>
          </a:xfrm>
          <a:prstGeom prst="rect">
            <a:avLst/>
          </a:prstGeom>
          <a:blipFill dpi="0" rotWithShape="1">
            <a:blip r:embed="rId5" cstate="print">
              <a:alphaModFix amt="0"/>
            </a:blip>
            <a:srcRect/>
            <a:stretch>
              <a:fillRect/>
            </a:stretch>
          </a:blipFill>
        </p:spPr>
      </p:pic>
    </p:spTree>
  </p:cSld>
  <p:clrMapOvr>
    <a:masterClrMapping/>
  </p:clrMapOvr>
  <p:transition>
    <p:dissolve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99792" y="188640"/>
            <a:ext cx="3870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5400" b="1" u="sng" dirty="0" smtClean="0">
                <a:solidFill>
                  <a:srgbClr val="FF7D25"/>
                </a:solidFill>
                <a:latin typeface="+mj-lt"/>
                <a:ea typeface="+mj-ea"/>
                <a:cs typeface="+mj-cs"/>
              </a:rPr>
              <a:t>Clasificación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51520" y="1052736"/>
            <a:ext cx="4248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/>
              <a:t>Se clasifica como energía alternativa.</a:t>
            </a:r>
          </a:p>
        </p:txBody>
      </p:sp>
      <p:pic>
        <p:nvPicPr>
          <p:cNvPr id="24578" name="Picture 2" descr="http://comps.fotosearch.com/comp/ILW/ILW501/solar-energia-alternativa_~ruggia040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484784"/>
            <a:ext cx="1800200" cy="181820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652120" y="2276872"/>
            <a:ext cx="2132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 smtClean="0"/>
              <a:t>También como…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3528" y="3501008"/>
            <a:ext cx="2247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rgbClr val="0070C0"/>
                </a:solidFill>
              </a:rPr>
              <a:t>Energía térmica</a:t>
            </a:r>
          </a:p>
        </p:txBody>
      </p:sp>
      <p:pic>
        <p:nvPicPr>
          <p:cNvPr id="24580" name="Picture 4" descr="http://www.fontalberic.com/fotos/fontalberic/logo%20nuevo1177873210_max_resiz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933056"/>
            <a:ext cx="2121481" cy="1872208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148064" y="3501008"/>
            <a:ext cx="2844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 smtClean="0">
                <a:solidFill>
                  <a:srgbClr val="0070C0"/>
                </a:solidFill>
              </a:rPr>
              <a:t>Energía Fotovoltaica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635896" y="35010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O</a:t>
            </a:r>
          </a:p>
        </p:txBody>
      </p:sp>
      <p:pic>
        <p:nvPicPr>
          <p:cNvPr id="24582" name="Picture 6" descr="http://www.biodisol.com/wp-content/uploads/2008/06/industria_reactiva_el_sector_de_la_energia_solar_fotovolta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933056"/>
            <a:ext cx="2838450" cy="2105026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251520" y="5949280"/>
            <a:ext cx="346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Utiliza la energía que recibimos del sol.</a:t>
            </a:r>
            <a:endParaRPr lang="es-AR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788024" y="6021288"/>
            <a:ext cx="3870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Las propiedades físicas de ciertos materiales </a:t>
            </a:r>
          </a:p>
          <a:p>
            <a:r>
              <a:rPr lang="es-AR" dirty="0" smtClean="0"/>
              <a:t>semiconductores para generar electricidad .</a:t>
            </a:r>
          </a:p>
        </p:txBody>
      </p:sp>
    </p:spTree>
  </p:cSld>
  <p:clrMapOvr>
    <a:masterClrMapping/>
  </p:clrMapOvr>
  <p:transition>
    <p:newsflash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400" b="1" u="sng" dirty="0" smtClean="0">
                <a:solidFill>
                  <a:srgbClr val="FF7D25"/>
                </a:solidFill>
              </a:rPr>
              <a:t>Impacto Ambiental </a:t>
            </a:r>
            <a:endParaRPr lang="es-AR" sz="4400" b="1" u="sng" dirty="0">
              <a:solidFill>
                <a:srgbClr val="FF7D25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0070C0"/>
                </a:solidFill>
              </a:rPr>
              <a:t>Ventajas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s-AR" dirty="0" smtClean="0">
                <a:solidFill>
                  <a:srgbClr val="0070C0"/>
                </a:solidFill>
              </a:rPr>
              <a:t>Desventajas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s-AR" dirty="0" smtClean="0"/>
              <a:t>Ahorran  energía</a:t>
            </a:r>
          </a:p>
          <a:p>
            <a:r>
              <a:rPr lang="es-AR" dirty="0" smtClean="0"/>
              <a:t>Utilizan una fuente de energia renovable.</a:t>
            </a:r>
          </a:p>
          <a:p>
            <a:r>
              <a:rPr lang="es-AR" dirty="0" smtClean="0"/>
              <a:t>Producen electricidad sin una necesidad de ningún tipo de reacción o combustión.</a:t>
            </a:r>
          </a:p>
          <a:p>
            <a:r>
              <a:rPr lang="es-AR" dirty="0" smtClean="0"/>
              <a:t>De fácil mantenimiento </a:t>
            </a:r>
          </a:p>
          <a:p>
            <a:pPr>
              <a:buNone/>
            </a:pPr>
            <a:r>
              <a:rPr lang="es-AR" dirty="0" smtClean="0"/>
              <a:t/>
            </a:r>
            <a:br>
              <a:rPr lang="es-AR" dirty="0" smtClean="0"/>
            </a:br>
            <a:endParaRPr lang="es-AR" dirty="0" smtClean="0"/>
          </a:p>
          <a:p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4932040" y="2204864"/>
            <a:ext cx="288032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AR" sz="2400" dirty="0" smtClean="0"/>
              <a:t>Sale caro adquirir un panel solar. 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AR" sz="2400" dirty="0" smtClean="0"/>
              <a:t>Se requiere una área extensa</a:t>
            </a: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s-AR" sz="2400" dirty="0" smtClean="0"/>
              <a:t>No se produce ninguna energía durante la noche, ya que no hay sol.</a:t>
            </a:r>
          </a:p>
        </p:txBody>
      </p:sp>
    </p:spTree>
  </p:cSld>
  <p:clrMapOvr>
    <a:masterClrMapping/>
  </p:clrMapOvr>
  <p:transition>
    <p:diamond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8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Users\roberto\Pictures\panel sol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802114" cy="521200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572000" y="3933056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u="sng" dirty="0" smtClean="0">
                <a:solidFill>
                  <a:srgbClr val="FF7D25"/>
                </a:solidFill>
                <a:latin typeface="+mj-lt"/>
                <a:ea typeface="+mj-ea"/>
                <a:cs typeface="+mj-cs"/>
              </a:rPr>
              <a:t>- Transformación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051353" y="4797152"/>
            <a:ext cx="709264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600" dirty="0" smtClean="0"/>
              <a:t>Las partículas de luz tocan el material, esto hace </a:t>
            </a:r>
          </a:p>
          <a:p>
            <a:r>
              <a:rPr lang="es-AR" sz="2600" dirty="0" smtClean="0"/>
              <a:t>que los electrones se muevan y produzcan la electricidad. </a:t>
            </a:r>
          </a:p>
        </p:txBody>
      </p:sp>
      <p:pic>
        <p:nvPicPr>
          <p:cNvPr id="6" name="Picture 2" descr="http://www.instalacionenergiasolar.com/energia-solar-fotovoltaic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34692"/>
            <a:ext cx="5112568" cy="3715529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2636912"/>
            <a:ext cx="4176464" cy="1143000"/>
          </a:xfrm>
        </p:spPr>
        <p:txBody>
          <a:bodyPr>
            <a:noAutofit/>
          </a:bodyPr>
          <a:lstStyle/>
          <a:p>
            <a:r>
              <a:rPr lang="es-AR" sz="5400" b="1" u="sng" dirty="0" smtClean="0">
                <a:solidFill>
                  <a:srgbClr val="FF7D25"/>
                </a:solidFill>
              </a:rPr>
              <a:t>Aplicaciones</a:t>
            </a:r>
            <a:endParaRPr lang="es-AR" sz="5400" b="1" u="sng" dirty="0">
              <a:solidFill>
                <a:srgbClr val="FF7D25"/>
              </a:solidFill>
            </a:endParaRPr>
          </a:p>
        </p:txBody>
      </p:sp>
      <p:pic>
        <p:nvPicPr>
          <p:cNvPr id="27650" name="Picture 2" descr="http://images01.olx.com.co/ui/4/65/56/1267236570_76825956_1-SAMSUNG-SOLAR-LLENATE-DE-ENERGIA-SOLAR11RADIO-FM-APLICACIONES-SOLO-100000-NUEVO-SAN-J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2435003" cy="2265834"/>
          </a:xfrm>
          <a:prstGeom prst="rect">
            <a:avLst/>
          </a:prstGeom>
          <a:noFill/>
        </p:spPr>
      </p:pic>
      <p:pic>
        <p:nvPicPr>
          <p:cNvPr id="27652" name="Picture 4" descr="http://twenergy.com/system/post_files/files/193/original_calculadora.jpg?12674447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4664"/>
            <a:ext cx="3240360" cy="2162788"/>
          </a:xfrm>
          <a:prstGeom prst="rect">
            <a:avLst/>
          </a:prstGeom>
          <a:noFill/>
        </p:spPr>
      </p:pic>
      <p:pic>
        <p:nvPicPr>
          <p:cNvPr id="27654" name="Picture 6" descr="http://tecnomagazine.net/images/techo-sol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77072"/>
            <a:ext cx="3240360" cy="2438371"/>
          </a:xfrm>
          <a:prstGeom prst="rect">
            <a:avLst/>
          </a:prstGeom>
          <a:noFill/>
        </p:spPr>
      </p:pic>
      <p:pic>
        <p:nvPicPr>
          <p:cNvPr id="3" name="Picture 2" descr="Mochila Solar Soular Powers: Neon Green lanza mochilas con paneles solar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861048"/>
            <a:ext cx="2763287" cy="253669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14000" t="3000" r="2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2364</TotalTime>
  <Words>141</Words>
  <Application>Microsoft Office PowerPoint</Application>
  <PresentationFormat>Presentación en pantalla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  <vt:variant>
        <vt:lpstr>Presentaciones personalizadas</vt:lpstr>
      </vt:variant>
      <vt:variant>
        <vt:i4>1</vt:i4>
      </vt:variant>
    </vt:vector>
  </HeadingPairs>
  <TitlesOfParts>
    <vt:vector size="11" baseType="lpstr">
      <vt:lpstr>Equidad</vt:lpstr>
      <vt:lpstr>Diapositiva 1</vt:lpstr>
      <vt:lpstr>¿Que es?</vt:lpstr>
      <vt:lpstr>Diapositiva 3</vt:lpstr>
      <vt:lpstr>Diapositiva 4</vt:lpstr>
      <vt:lpstr>Impacto Ambiental </vt:lpstr>
      <vt:lpstr>Diapositiva 6</vt:lpstr>
      <vt:lpstr>Diapositiva 7</vt:lpstr>
      <vt:lpstr>Aplicaciones</vt:lpstr>
      <vt:lpstr>Diapositiva 9</vt:lpstr>
      <vt:lpstr>Presentación personalizada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 Solar</dc:title>
  <dc:creator>Dani!</dc:creator>
  <cp:lastModifiedBy>...</cp:lastModifiedBy>
  <cp:revision>157</cp:revision>
  <dcterms:created xsi:type="dcterms:W3CDTF">2010-11-02T18:00:28Z</dcterms:created>
  <dcterms:modified xsi:type="dcterms:W3CDTF">2010-12-03T15:39:03Z</dcterms:modified>
</cp:coreProperties>
</file>