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  <p:sldId id="261" r:id="rId7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4BE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068" autoAdjust="0"/>
  </p:normalViewPr>
  <p:slideViewPr>
    <p:cSldViewPr>
      <p:cViewPr varScale="1">
        <p:scale>
          <a:sx n="72" d="100"/>
          <a:sy n="72" d="100"/>
        </p:scale>
        <p:origin x="-11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A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4D3C1-72D3-4235-81B5-77CD0570DA72}" type="datetimeFigureOut">
              <a:rPr lang="es-AR" smtClean="0"/>
              <a:pPr/>
              <a:t>03/12/2010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0A727-E280-4DE6-A75B-075383011F6F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4D3C1-72D3-4235-81B5-77CD0570DA72}" type="datetimeFigureOut">
              <a:rPr lang="es-AR" smtClean="0"/>
              <a:pPr/>
              <a:t>03/12/2010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0A727-E280-4DE6-A75B-075383011F6F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4D3C1-72D3-4235-81B5-77CD0570DA72}" type="datetimeFigureOut">
              <a:rPr lang="es-AR" smtClean="0"/>
              <a:pPr/>
              <a:t>03/12/2010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0A727-E280-4DE6-A75B-075383011F6F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4D3C1-72D3-4235-81B5-77CD0570DA72}" type="datetimeFigureOut">
              <a:rPr lang="es-AR" smtClean="0"/>
              <a:pPr/>
              <a:t>03/12/2010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0A727-E280-4DE6-A75B-075383011F6F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4D3C1-72D3-4235-81B5-77CD0570DA72}" type="datetimeFigureOut">
              <a:rPr lang="es-AR" smtClean="0"/>
              <a:pPr/>
              <a:t>03/12/2010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0A727-E280-4DE6-A75B-075383011F6F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4D3C1-72D3-4235-81B5-77CD0570DA72}" type="datetimeFigureOut">
              <a:rPr lang="es-AR" smtClean="0"/>
              <a:pPr/>
              <a:t>03/12/2010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0A727-E280-4DE6-A75B-075383011F6F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4D3C1-72D3-4235-81B5-77CD0570DA72}" type="datetimeFigureOut">
              <a:rPr lang="es-AR" smtClean="0"/>
              <a:pPr/>
              <a:t>03/12/2010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0A727-E280-4DE6-A75B-075383011F6F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4D3C1-72D3-4235-81B5-77CD0570DA72}" type="datetimeFigureOut">
              <a:rPr lang="es-AR" smtClean="0"/>
              <a:pPr/>
              <a:t>03/12/2010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0A727-E280-4DE6-A75B-075383011F6F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4D3C1-72D3-4235-81B5-77CD0570DA72}" type="datetimeFigureOut">
              <a:rPr lang="es-AR" smtClean="0"/>
              <a:pPr/>
              <a:t>03/12/2010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0A727-E280-4DE6-A75B-075383011F6F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4D3C1-72D3-4235-81B5-77CD0570DA72}" type="datetimeFigureOut">
              <a:rPr lang="es-AR" smtClean="0"/>
              <a:pPr/>
              <a:t>03/12/2010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0A727-E280-4DE6-A75B-075383011F6F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4D3C1-72D3-4235-81B5-77CD0570DA72}" type="datetimeFigureOut">
              <a:rPr lang="es-AR" smtClean="0"/>
              <a:pPr/>
              <a:t>03/12/2010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0A727-E280-4DE6-A75B-075383011F6F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F4D3C1-72D3-4235-81B5-77CD0570DA72}" type="datetimeFigureOut">
              <a:rPr lang="es-AR" smtClean="0"/>
              <a:pPr/>
              <a:t>03/12/2010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50A727-E280-4DE6-A75B-075383011F6F}" type="slidenum">
              <a:rPr lang="es-AR" smtClean="0"/>
              <a:pPr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wm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457200" y="1219200"/>
            <a:ext cx="7772400" cy="1470025"/>
          </a:xfrm>
        </p:spPr>
        <p:txBody>
          <a:bodyPr>
            <a:normAutofit/>
          </a:bodyPr>
          <a:lstStyle/>
          <a:p>
            <a:r>
              <a:rPr lang="en-US" sz="8000" dirty="0" err="1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JuneBug" pitchFamily="2" charset="0"/>
              </a:rPr>
              <a:t>energía</a:t>
            </a:r>
            <a:r>
              <a:rPr lang="en-US" sz="8000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JuneBug" pitchFamily="2" charset="0"/>
              </a:rPr>
              <a:t> </a:t>
            </a:r>
            <a:r>
              <a:rPr lang="en-US" sz="8000" dirty="0" err="1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JuneBug" pitchFamily="2" charset="0"/>
              </a:rPr>
              <a:t>eólica</a:t>
            </a:r>
            <a:endParaRPr lang="es-AR" sz="8000" dirty="0">
              <a:solidFill>
                <a:schemeClr val="tx2">
                  <a:lumMod val="40000"/>
                  <a:lumOff val="60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JuneBug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57800" y="4724400"/>
            <a:ext cx="36576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Giuliana Fiouchetta</a:t>
            </a:r>
          </a:p>
          <a:p>
            <a:r>
              <a:rPr lang="en-US" dirty="0" err="1" smtClean="0">
                <a:solidFill>
                  <a:schemeClr val="tx1"/>
                </a:solidFill>
              </a:rPr>
              <a:t>Malena</a:t>
            </a:r>
            <a:r>
              <a:rPr lang="en-US" dirty="0" smtClean="0">
                <a:solidFill>
                  <a:schemeClr val="tx1"/>
                </a:solidFill>
              </a:rPr>
              <a:t> Go</a:t>
            </a:r>
            <a:r>
              <a:rPr lang="es-AR" dirty="0" err="1" smtClean="0">
                <a:solidFill>
                  <a:schemeClr val="tx1"/>
                </a:solidFill>
              </a:rPr>
              <a:t>ñi</a:t>
            </a:r>
            <a:endParaRPr lang="es-AR" dirty="0" smtClean="0">
              <a:solidFill>
                <a:schemeClr val="tx1"/>
              </a:solidFill>
            </a:endParaRPr>
          </a:p>
          <a:p>
            <a:r>
              <a:rPr lang="es-AR" dirty="0" smtClean="0">
                <a:solidFill>
                  <a:schemeClr val="tx1"/>
                </a:solidFill>
              </a:rPr>
              <a:t>Lourdes </a:t>
            </a:r>
            <a:r>
              <a:rPr lang="es-AR" dirty="0" err="1" smtClean="0">
                <a:solidFill>
                  <a:schemeClr val="tx1"/>
                </a:solidFill>
              </a:rPr>
              <a:t>Barugel</a:t>
            </a:r>
            <a:endParaRPr lang="es-A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4191000" cy="2743200"/>
          </a:xfrm>
        </p:spPr>
        <p:txBody>
          <a:bodyPr/>
          <a:lstStyle/>
          <a:p>
            <a:r>
              <a:rPr lang="es-AR" dirty="0" smtClean="0"/>
              <a:t>Es la energía obtenida del viento </a:t>
            </a:r>
            <a:endParaRPr lang="es-A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33400" y="2133600"/>
            <a:ext cx="5811098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325546">
            <a:off x="4583834" y="112056"/>
            <a:ext cx="449580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C:\Users\Gonzaa\AppData\Local\Microsoft\Windows\Temporary Internet Files\Content.IE5\9EHS1E6P\MC900281802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3200400"/>
            <a:ext cx="1962509" cy="1693863"/>
          </a:xfrm>
          <a:prstGeom prst="rect">
            <a:avLst/>
          </a:prstGeom>
          <a:noFill/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228600" y="5410200"/>
            <a:ext cx="6934200" cy="2895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A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</a:t>
            </a:r>
            <a:r>
              <a:rPr kumimoji="0" lang="es-AR" sz="4000" b="0" i="0" u="none" strike="noStrike" kern="1200" cap="none" spc="0" normalizeH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una energía renovable</a:t>
            </a:r>
            <a:endParaRPr kumimoji="0" lang="es-AR" sz="4000" b="0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8" descr="Energia%20E%C3%B3lica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02619" y="4991100"/>
            <a:ext cx="2841381" cy="1866900"/>
          </a:xfrm>
          <a:prstGeom prst="rect">
            <a:avLst/>
          </a:prstGeom>
        </p:spPr>
      </p:pic>
    </p:spTree>
  </p:cSld>
  <p:clrMapOvr>
    <a:masterClrMapping/>
  </p:clrMapOvr>
  <p:transition>
    <p:wipe/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sz="5400" dirty="0" smtClean="0">
                <a:solidFill>
                  <a:schemeClr val="accent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Joyful Juliana" pitchFamily="2" charset="0"/>
              </a:rPr>
              <a:t>Ventajas de la energía eólica</a:t>
            </a:r>
            <a:endParaRPr lang="es-AR" sz="5400" dirty="0">
              <a:solidFill>
                <a:schemeClr val="accent3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  <a:latin typeface="Joyful Juliana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8800"/>
            <a:ext cx="5715000" cy="5029200"/>
          </a:xfrm>
        </p:spPr>
        <p:txBody>
          <a:bodyPr>
            <a:normAutofit/>
          </a:bodyPr>
          <a:lstStyle/>
          <a:p>
            <a:pPr>
              <a:buBlip>
                <a:blip r:embed="rId4"/>
              </a:buBlip>
            </a:pPr>
            <a:r>
              <a:rPr lang="es-AR" dirty="0" smtClean="0"/>
              <a:t>No contamina</a:t>
            </a:r>
          </a:p>
        </p:txBody>
      </p:sp>
      <p:sp>
        <p:nvSpPr>
          <p:cNvPr id="6" name="Rectangle 5"/>
          <p:cNvSpPr/>
          <p:nvPr/>
        </p:nvSpPr>
        <p:spPr>
          <a:xfrm>
            <a:off x="3581400" y="5638800"/>
            <a:ext cx="36715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Bef>
                <a:spcPct val="20000"/>
              </a:spcBef>
              <a:buBlip>
                <a:blip r:embed="rId4"/>
              </a:buBlip>
            </a:pPr>
            <a:r>
              <a:rPr lang="es-AR" sz="3200" dirty="0" smtClean="0">
                <a:solidFill>
                  <a:prstClr val="black"/>
                </a:solidFill>
              </a:rPr>
              <a:t>Efecto invernadero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200" y="4495800"/>
            <a:ext cx="71727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Bef>
                <a:spcPct val="20000"/>
              </a:spcBef>
              <a:buBlip>
                <a:blip r:embed="rId4"/>
              </a:buBlip>
            </a:pPr>
            <a:r>
              <a:rPr lang="es-AR" sz="3200" dirty="0" smtClean="0">
                <a:solidFill>
                  <a:prstClr val="black"/>
                </a:solidFill>
              </a:rPr>
              <a:t>Puede convivir con otros usos del suelo.</a:t>
            </a:r>
            <a:endParaRPr lang="es-AR" sz="32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>
    <p:randomBar/>
    <p:sndAc>
      <p:stSnd>
        <p:snd r:embed="rId2" name="suc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100_53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52400"/>
            <a:ext cx="9144000" cy="7010400"/>
          </a:xfrm>
          <a:prstGeom prst="rect">
            <a:avLst/>
          </a:prstGeom>
        </p:spPr>
      </p:pic>
      <p:pic>
        <p:nvPicPr>
          <p:cNvPr id="7" name="Picture 6" descr="El molino de viento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0" y="3200400"/>
            <a:ext cx="2895600" cy="28956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s-AR" sz="5400" dirty="0" smtClean="0">
                <a:solidFill>
                  <a:schemeClr val="accent6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Joyful Juliana" pitchFamily="2" charset="0"/>
              </a:rPr>
              <a:t>Desventajas</a:t>
            </a:r>
            <a:endParaRPr lang="es-AR" sz="5400" dirty="0">
              <a:solidFill>
                <a:schemeClr val="accent6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  <a:latin typeface="Joyful Juliana" pitchFamily="2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8229600" cy="4525963"/>
          </a:xfrm>
        </p:spPr>
        <p:txBody>
          <a:bodyPr/>
          <a:lstStyle/>
          <a:p>
            <a:pPr>
              <a:buBlip>
                <a:blip r:embed="rId5"/>
              </a:buBlip>
            </a:pPr>
            <a:r>
              <a:rPr lang="es-AR" dirty="0" smtClean="0"/>
              <a:t>Única fuente de energía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943600" y="3505200"/>
            <a:ext cx="26460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Bef>
                <a:spcPct val="20000"/>
              </a:spcBef>
              <a:buBlip>
                <a:blip r:embed="rId5"/>
              </a:buBlip>
            </a:pPr>
            <a:r>
              <a:rPr lang="es-AR" sz="3200" dirty="0" smtClean="0">
                <a:solidFill>
                  <a:prstClr val="black"/>
                </a:solidFill>
              </a:rPr>
              <a:t>Muy costoso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447800" y="2590800"/>
            <a:ext cx="31237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Bef>
                <a:spcPct val="20000"/>
              </a:spcBef>
              <a:buBlip>
                <a:blip r:embed="rId5"/>
              </a:buBlip>
            </a:pPr>
            <a:r>
              <a:rPr lang="es-AR" sz="3200" dirty="0" smtClean="0">
                <a:solidFill>
                  <a:prstClr val="black"/>
                </a:solidFill>
              </a:rPr>
              <a:t>Muerte de aves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791200" y="1524000"/>
            <a:ext cx="14975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Bef>
                <a:spcPct val="20000"/>
              </a:spcBef>
              <a:buBlip>
                <a:blip r:embed="rId5"/>
              </a:buBlip>
            </a:pPr>
            <a:r>
              <a:rPr lang="es-AR" sz="3200" dirty="0" smtClean="0">
                <a:solidFill>
                  <a:prstClr val="black"/>
                </a:solidFill>
              </a:rPr>
              <a:t>Ruido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638800" y="4419600"/>
            <a:ext cx="16842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Bef>
                <a:spcPct val="20000"/>
              </a:spcBef>
              <a:buBlip>
                <a:blip r:embed="rId5"/>
              </a:buBlip>
            </a:pPr>
            <a:r>
              <a:rPr lang="es-AR" sz="3200" dirty="0" smtClean="0">
                <a:solidFill>
                  <a:prstClr val="black"/>
                </a:solidFill>
              </a:rPr>
              <a:t>Paisaje</a:t>
            </a:r>
          </a:p>
        </p:txBody>
      </p:sp>
    </p:spTree>
  </p:cSld>
  <p:clrMapOvr>
    <a:masterClrMapping/>
  </p:clrMapOvr>
  <p:transition>
    <p:strips dir="r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build="p"/>
      <p:bldP spid="12" grpId="0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8432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267200" y="266700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dirty="0" smtClean="0">
                <a:solidFill>
                  <a:schemeClr val="accent1"/>
                </a:solidFill>
              </a:rPr>
              <a:t>Energía eólica</a:t>
            </a:r>
            <a:endParaRPr lang="es-AR" sz="2400" dirty="0">
              <a:solidFill>
                <a:schemeClr val="accent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10800000">
            <a:off x="4495800" y="2286000"/>
            <a:ext cx="4572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04800" y="373380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dirty="0" smtClean="0">
                <a:solidFill>
                  <a:schemeClr val="accent2"/>
                </a:solidFill>
              </a:rPr>
              <a:t>Energía mecánica</a:t>
            </a:r>
            <a:endParaRPr lang="es-AR" sz="2400" dirty="0">
              <a:solidFill>
                <a:schemeClr val="accent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38600" y="43434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dirty="0" smtClean="0">
                <a:solidFill>
                  <a:srgbClr val="00B050"/>
                </a:solidFill>
              </a:rPr>
              <a:t>Energía eléctrica</a:t>
            </a:r>
            <a:endParaRPr lang="es-AR" sz="2400" dirty="0">
              <a:solidFill>
                <a:srgbClr val="00B05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" y="0"/>
            <a:ext cx="8686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5400" dirty="0" smtClean="0">
                <a:solidFill>
                  <a:srgbClr val="9B4BEB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Joyful Juliana" pitchFamily="2" charset="0"/>
                <a:cs typeface="MV Boli" pitchFamily="2" charset="0"/>
              </a:rPr>
              <a:t>Proceso de generación de la energía:</a:t>
            </a:r>
            <a:endParaRPr lang="es-AR" sz="5400" dirty="0">
              <a:solidFill>
                <a:srgbClr val="9B4BEB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Joyful Juliana" pitchFamily="2" charset="0"/>
              <a:cs typeface="MV Boli" pitchFamily="2" charset="0"/>
            </a:endParaRPr>
          </a:p>
        </p:txBody>
      </p:sp>
    </p:spTree>
  </p:cSld>
  <p:clrMapOvr>
    <a:masterClrMapping/>
  </p:clrMapOvr>
  <p:transition>
    <p:pull dir="d"/>
    <p:sndAc>
      <p:stSnd>
        <p:snd r:embed="rId2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heel spokes="8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803</TotalTime>
  <Words>61</Words>
  <Application>Microsoft Office PowerPoint</Application>
  <PresentationFormat>Presentación en pantalla (4:3)</PresentationFormat>
  <Paragraphs>20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Office Theme</vt:lpstr>
      <vt:lpstr>energía eólica</vt:lpstr>
      <vt:lpstr>Diapositiva 2</vt:lpstr>
      <vt:lpstr>Ventajas de la energía eólica</vt:lpstr>
      <vt:lpstr>Desventajas</vt:lpstr>
      <vt:lpstr>Diapositiva 5</vt:lpstr>
      <vt:lpstr>Diapositiva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Energía eólica</dc:title>
  <dc:creator>Giuli</dc:creator>
  <cp:lastModifiedBy>...</cp:lastModifiedBy>
  <cp:revision>33</cp:revision>
  <dcterms:created xsi:type="dcterms:W3CDTF">2010-11-09T00:49:26Z</dcterms:created>
  <dcterms:modified xsi:type="dcterms:W3CDTF">2010-12-03T15:42:10Z</dcterms:modified>
</cp:coreProperties>
</file>