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7" r:id="rId2"/>
    <p:sldId id="258" r:id="rId3"/>
    <p:sldId id="279" r:id="rId4"/>
    <p:sldId id="293" r:id="rId5"/>
    <p:sldId id="294" r:id="rId6"/>
    <p:sldId id="310" r:id="rId7"/>
    <p:sldId id="306" r:id="rId8"/>
    <p:sldId id="307" r:id="rId9"/>
    <p:sldId id="308" r:id="rId10"/>
    <p:sldId id="296" r:id="rId11"/>
    <p:sldId id="305" r:id="rId12"/>
    <p:sldId id="297" r:id="rId13"/>
    <p:sldId id="309" r:id="rId14"/>
    <p:sldId id="312" r:id="rId15"/>
    <p:sldId id="313" r:id="rId16"/>
    <p:sldId id="315" r:id="rId17"/>
    <p:sldId id="314" r:id="rId18"/>
    <p:sldId id="311" r:id="rId19"/>
  </p:sldIdLst>
  <p:sldSz cx="9144000" cy="6858000" type="screen4x3"/>
  <p:notesSz cx="7010400" cy="9296400"/>
  <p:custDataLst>
    <p:tags r:id="rId22"/>
  </p:custDataLst>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23" autoAdjust="0"/>
    <p:restoredTop sz="94660"/>
  </p:normalViewPr>
  <p:slideViewPr>
    <p:cSldViewPr>
      <p:cViewPr>
        <p:scale>
          <a:sx n="80" d="100"/>
          <a:sy n="80" d="100"/>
        </p:scale>
        <p:origin x="-1722" y="-2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14"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3AF105-9DDA-41AA-A0B4-67A11C5CC130}" type="doc">
      <dgm:prSet loTypeId="urn:microsoft.com/office/officeart/2005/8/layout/hProcess4" loCatId="process" qsTypeId="urn:microsoft.com/office/officeart/2005/8/quickstyle/3d1" qsCatId="3D" csTypeId="urn:microsoft.com/office/officeart/2005/8/colors/colorful5" csCatId="colorful" phldr="1"/>
      <dgm:spPr/>
      <dgm:t>
        <a:bodyPr/>
        <a:lstStyle/>
        <a:p>
          <a:endParaRPr lang="es-MX"/>
        </a:p>
      </dgm:t>
    </dgm:pt>
    <dgm:pt modelId="{E6126B8C-F946-4039-8DA9-7806F028E6CD}">
      <dgm:prSet phldrT="[Text]"/>
      <dgm:spPr>
        <a:solidFill>
          <a:srgbClr val="FF0000"/>
        </a:solidFill>
      </dgm:spPr>
      <dgm:t>
        <a:bodyPr/>
        <a:lstStyle/>
        <a:p>
          <a:r>
            <a:rPr lang="es-MX" b="1" dirty="0" smtClean="0"/>
            <a:t>Oportunidades de Mejora en S.I.</a:t>
          </a:r>
          <a:endParaRPr lang="es-MX" b="1" dirty="0"/>
        </a:p>
      </dgm:t>
    </dgm:pt>
    <dgm:pt modelId="{ABBDFA07-1EC9-410E-B75A-A0F4C89A728F}" type="parTrans" cxnId="{459E4448-989D-49F5-BBAB-14A83BB4C70D}">
      <dgm:prSet/>
      <dgm:spPr/>
      <dgm:t>
        <a:bodyPr/>
        <a:lstStyle/>
        <a:p>
          <a:endParaRPr lang="es-MX" b="1"/>
        </a:p>
      </dgm:t>
    </dgm:pt>
    <dgm:pt modelId="{C266B139-4BDE-4107-A56B-A7502D53B1B3}" type="sibTrans" cxnId="{459E4448-989D-49F5-BBAB-14A83BB4C70D}">
      <dgm:prSet/>
      <dgm:spPr>
        <a:solidFill>
          <a:srgbClr val="FF0000"/>
        </a:solidFill>
      </dgm:spPr>
      <dgm:t>
        <a:bodyPr/>
        <a:lstStyle/>
        <a:p>
          <a:endParaRPr lang="es-MX" b="1"/>
        </a:p>
      </dgm:t>
    </dgm:pt>
    <dgm:pt modelId="{D5C6A859-E42D-453E-904C-72E3BA4F2DB4}">
      <dgm:prSet phldrT="[Text]"/>
      <dgm:spPr>
        <a:ln>
          <a:solidFill>
            <a:srgbClr val="FF0000"/>
          </a:solidFill>
        </a:ln>
      </dgm:spPr>
      <dgm:t>
        <a:bodyPr/>
        <a:lstStyle/>
        <a:p>
          <a:r>
            <a:rPr lang="es-MX" b="1" dirty="0" smtClean="0"/>
            <a:t>Mapeo de riesgos.</a:t>
          </a:r>
          <a:endParaRPr lang="es-MX" b="1" dirty="0"/>
        </a:p>
      </dgm:t>
    </dgm:pt>
    <dgm:pt modelId="{6CDD8B65-8480-477D-A37A-539849D70A64}" type="parTrans" cxnId="{3E941AF6-E99A-47CA-B8AA-91D822384EA5}">
      <dgm:prSet/>
      <dgm:spPr/>
      <dgm:t>
        <a:bodyPr/>
        <a:lstStyle/>
        <a:p>
          <a:endParaRPr lang="es-MX" b="1"/>
        </a:p>
      </dgm:t>
    </dgm:pt>
    <dgm:pt modelId="{0A9FEB09-866D-489F-A21E-4FBD786D40BF}" type="sibTrans" cxnId="{3E941AF6-E99A-47CA-B8AA-91D822384EA5}">
      <dgm:prSet/>
      <dgm:spPr/>
      <dgm:t>
        <a:bodyPr/>
        <a:lstStyle/>
        <a:p>
          <a:endParaRPr lang="es-MX" b="1"/>
        </a:p>
      </dgm:t>
    </dgm:pt>
    <dgm:pt modelId="{02A56A18-51C2-4567-928F-1FC434C032EC}">
      <dgm:prSet phldrT="[Text]"/>
      <dgm:spPr>
        <a:ln>
          <a:solidFill>
            <a:srgbClr val="FF0000"/>
          </a:solidFill>
        </a:ln>
      </dgm:spPr>
      <dgm:t>
        <a:bodyPr/>
        <a:lstStyle/>
        <a:p>
          <a:r>
            <a:rPr lang="es-MX" b="1" dirty="0" smtClean="0"/>
            <a:t>Resultados de auditorías internas</a:t>
          </a:r>
          <a:endParaRPr lang="es-MX" b="1" dirty="0"/>
        </a:p>
      </dgm:t>
    </dgm:pt>
    <dgm:pt modelId="{A61BFFD0-5417-46A9-B64F-4D486C0D4D21}" type="parTrans" cxnId="{313CDA72-5E60-4906-B915-FDF62831AE62}">
      <dgm:prSet/>
      <dgm:spPr/>
      <dgm:t>
        <a:bodyPr/>
        <a:lstStyle/>
        <a:p>
          <a:endParaRPr lang="es-MX" b="1"/>
        </a:p>
      </dgm:t>
    </dgm:pt>
    <dgm:pt modelId="{817A5EDF-9FDC-4652-8A90-0A2EEB885FAC}" type="sibTrans" cxnId="{313CDA72-5E60-4906-B915-FDF62831AE62}">
      <dgm:prSet/>
      <dgm:spPr/>
      <dgm:t>
        <a:bodyPr/>
        <a:lstStyle/>
        <a:p>
          <a:endParaRPr lang="es-MX" b="1"/>
        </a:p>
      </dgm:t>
    </dgm:pt>
    <dgm:pt modelId="{5B21B6DF-D3A9-41D5-A8F0-519DFAB4D255}">
      <dgm:prSet phldrT="[Text]"/>
      <dgm:spPr/>
      <dgm:t>
        <a:bodyPr/>
        <a:lstStyle/>
        <a:p>
          <a:r>
            <a:rPr lang="es-MX" b="1" dirty="0" smtClean="0"/>
            <a:t>Oportunidades de Mejora en P.A.</a:t>
          </a:r>
          <a:endParaRPr lang="es-MX" b="1" dirty="0"/>
        </a:p>
      </dgm:t>
    </dgm:pt>
    <dgm:pt modelId="{B10927C7-21B9-46BD-94C6-99C82EF46828}" type="parTrans" cxnId="{410D7DC5-E495-413C-BF19-C85658CBEB16}">
      <dgm:prSet/>
      <dgm:spPr/>
      <dgm:t>
        <a:bodyPr/>
        <a:lstStyle/>
        <a:p>
          <a:endParaRPr lang="es-MX" b="1"/>
        </a:p>
      </dgm:t>
    </dgm:pt>
    <dgm:pt modelId="{EA46EDE1-71EF-4878-BCC5-8A2051B0BC42}" type="sibTrans" cxnId="{410D7DC5-E495-413C-BF19-C85658CBEB16}">
      <dgm:prSet/>
      <dgm:spPr>
        <a:solidFill>
          <a:srgbClr val="00B050"/>
        </a:solidFill>
      </dgm:spPr>
      <dgm:t>
        <a:bodyPr/>
        <a:lstStyle/>
        <a:p>
          <a:endParaRPr lang="es-MX" b="1"/>
        </a:p>
      </dgm:t>
    </dgm:pt>
    <dgm:pt modelId="{84438F5F-671F-4863-9E03-E137595504C0}">
      <dgm:prSet phldrT="[Text]"/>
      <dgm:spPr/>
      <dgm:t>
        <a:bodyPr/>
        <a:lstStyle/>
        <a:p>
          <a:r>
            <a:rPr lang="es-MX" b="1" dirty="0" smtClean="0"/>
            <a:t>Mapeo de riesgos.</a:t>
          </a:r>
          <a:endParaRPr lang="es-MX" b="1" dirty="0"/>
        </a:p>
      </dgm:t>
    </dgm:pt>
    <dgm:pt modelId="{124C873C-B45E-4A7E-84D8-A4E421E698BF}" type="parTrans" cxnId="{037C8DAD-7F94-4202-B272-0511A4234467}">
      <dgm:prSet/>
      <dgm:spPr/>
      <dgm:t>
        <a:bodyPr/>
        <a:lstStyle/>
        <a:p>
          <a:endParaRPr lang="es-MX" b="1"/>
        </a:p>
      </dgm:t>
    </dgm:pt>
    <dgm:pt modelId="{E1CEC5F9-2BC0-411D-A36E-70555D41BF0C}" type="sibTrans" cxnId="{037C8DAD-7F94-4202-B272-0511A4234467}">
      <dgm:prSet/>
      <dgm:spPr/>
      <dgm:t>
        <a:bodyPr/>
        <a:lstStyle/>
        <a:p>
          <a:endParaRPr lang="es-MX" b="1"/>
        </a:p>
      </dgm:t>
    </dgm:pt>
    <dgm:pt modelId="{1EA6CC2F-FE85-4F29-A245-BA3BAAF450E5}">
      <dgm:prSet phldrT="[Text]"/>
      <dgm:spPr/>
      <dgm:t>
        <a:bodyPr/>
        <a:lstStyle/>
        <a:p>
          <a:r>
            <a:rPr lang="es-MX" b="1" dirty="0" smtClean="0"/>
            <a:t>Resultados de auditorías internas.</a:t>
          </a:r>
          <a:endParaRPr lang="es-MX" b="1" dirty="0"/>
        </a:p>
      </dgm:t>
    </dgm:pt>
    <dgm:pt modelId="{A98D976F-2854-46DA-94DB-9B05C7774B81}" type="parTrans" cxnId="{E8A4068F-BDE0-4611-98CA-34C50FD38A68}">
      <dgm:prSet/>
      <dgm:spPr/>
      <dgm:t>
        <a:bodyPr/>
        <a:lstStyle/>
        <a:p>
          <a:endParaRPr lang="es-MX" b="1"/>
        </a:p>
      </dgm:t>
    </dgm:pt>
    <dgm:pt modelId="{64525A43-D107-4DF6-B74A-DD6ADB8F6202}" type="sibTrans" cxnId="{E8A4068F-BDE0-4611-98CA-34C50FD38A68}">
      <dgm:prSet/>
      <dgm:spPr/>
      <dgm:t>
        <a:bodyPr/>
        <a:lstStyle/>
        <a:p>
          <a:endParaRPr lang="es-MX" b="1"/>
        </a:p>
      </dgm:t>
    </dgm:pt>
    <dgm:pt modelId="{E0228E2B-7BBA-4D30-A6C8-1AF7A87A6F61}">
      <dgm:prSet phldrT="[Text]"/>
      <dgm:spPr>
        <a:solidFill>
          <a:srgbClr val="0070C0"/>
        </a:solidFill>
      </dgm:spPr>
      <dgm:t>
        <a:bodyPr/>
        <a:lstStyle/>
        <a:p>
          <a:r>
            <a:rPr lang="es-MX" b="1" dirty="0" smtClean="0"/>
            <a:t>Oportunidades de Mejora en Calidad</a:t>
          </a:r>
          <a:endParaRPr lang="es-MX" b="1" dirty="0"/>
        </a:p>
      </dgm:t>
    </dgm:pt>
    <dgm:pt modelId="{474EED6F-58E4-478E-84A9-948FC5D62118}" type="parTrans" cxnId="{82D4F37E-52DC-4582-85EF-515E291B5154}">
      <dgm:prSet/>
      <dgm:spPr/>
      <dgm:t>
        <a:bodyPr/>
        <a:lstStyle/>
        <a:p>
          <a:endParaRPr lang="es-MX" b="1"/>
        </a:p>
      </dgm:t>
    </dgm:pt>
    <dgm:pt modelId="{0238D4E7-6B7E-44A9-AB0A-6378EF24B205}" type="sibTrans" cxnId="{82D4F37E-52DC-4582-85EF-515E291B5154}">
      <dgm:prSet/>
      <dgm:spPr/>
      <dgm:t>
        <a:bodyPr/>
        <a:lstStyle/>
        <a:p>
          <a:endParaRPr lang="es-MX" b="1"/>
        </a:p>
      </dgm:t>
    </dgm:pt>
    <dgm:pt modelId="{4742C022-60EC-45B6-9752-9C8058A37F8E}">
      <dgm:prSet phldrT="[Text]"/>
      <dgm:spPr>
        <a:ln>
          <a:solidFill>
            <a:schemeClr val="tx2">
              <a:lumMod val="75000"/>
            </a:schemeClr>
          </a:solidFill>
        </a:ln>
      </dgm:spPr>
      <dgm:t>
        <a:bodyPr/>
        <a:lstStyle/>
        <a:p>
          <a:r>
            <a:rPr lang="es-MX" b="1" dirty="0" smtClean="0"/>
            <a:t>Mapeo de procesos.</a:t>
          </a:r>
          <a:endParaRPr lang="es-MX" b="1" dirty="0"/>
        </a:p>
      </dgm:t>
    </dgm:pt>
    <dgm:pt modelId="{3D15927C-0914-4EE9-ADD8-0CB4721D3F14}" type="parTrans" cxnId="{A2A41175-1A46-4E19-815E-F1EB9D8254B1}">
      <dgm:prSet/>
      <dgm:spPr/>
      <dgm:t>
        <a:bodyPr/>
        <a:lstStyle/>
        <a:p>
          <a:endParaRPr lang="es-MX" b="1"/>
        </a:p>
      </dgm:t>
    </dgm:pt>
    <dgm:pt modelId="{5440E173-8EDA-42CF-821E-E0C5ABE048C0}" type="sibTrans" cxnId="{A2A41175-1A46-4E19-815E-F1EB9D8254B1}">
      <dgm:prSet/>
      <dgm:spPr/>
      <dgm:t>
        <a:bodyPr/>
        <a:lstStyle/>
        <a:p>
          <a:endParaRPr lang="es-MX" b="1"/>
        </a:p>
      </dgm:t>
    </dgm:pt>
    <dgm:pt modelId="{958C1F17-318D-4626-A4BE-09AEA9E0AD19}">
      <dgm:prSet phldrT="[Text]"/>
      <dgm:spPr>
        <a:ln>
          <a:solidFill>
            <a:schemeClr val="tx2">
              <a:lumMod val="75000"/>
            </a:schemeClr>
          </a:solidFill>
        </a:ln>
      </dgm:spPr>
      <dgm:t>
        <a:bodyPr/>
        <a:lstStyle/>
        <a:p>
          <a:r>
            <a:rPr lang="es-MX" b="1" dirty="0" smtClean="0"/>
            <a:t>Resultados de auditorías internas.</a:t>
          </a:r>
          <a:endParaRPr lang="es-MX" b="1" dirty="0"/>
        </a:p>
      </dgm:t>
    </dgm:pt>
    <dgm:pt modelId="{80356948-6F3C-4480-A7E4-CA5D3B291A8A}" type="parTrans" cxnId="{7407C057-A370-4C13-8C7C-CBCBEB6380ED}">
      <dgm:prSet/>
      <dgm:spPr/>
      <dgm:t>
        <a:bodyPr/>
        <a:lstStyle/>
        <a:p>
          <a:endParaRPr lang="es-MX" b="1"/>
        </a:p>
      </dgm:t>
    </dgm:pt>
    <dgm:pt modelId="{74576A66-F4A6-4BF3-A2A3-1005AF598D6A}" type="sibTrans" cxnId="{7407C057-A370-4C13-8C7C-CBCBEB6380ED}">
      <dgm:prSet/>
      <dgm:spPr/>
      <dgm:t>
        <a:bodyPr/>
        <a:lstStyle/>
        <a:p>
          <a:endParaRPr lang="es-MX" b="1"/>
        </a:p>
      </dgm:t>
    </dgm:pt>
    <dgm:pt modelId="{8F73193D-37EC-465B-B58F-FBCDE21B0F76}" type="pres">
      <dgm:prSet presAssocID="{533AF105-9DDA-41AA-A0B4-67A11C5CC130}" presName="Name0" presStyleCnt="0">
        <dgm:presLayoutVars>
          <dgm:dir/>
          <dgm:animLvl val="lvl"/>
          <dgm:resizeHandles val="exact"/>
        </dgm:presLayoutVars>
      </dgm:prSet>
      <dgm:spPr/>
      <dgm:t>
        <a:bodyPr/>
        <a:lstStyle/>
        <a:p>
          <a:endParaRPr lang="es-MX"/>
        </a:p>
      </dgm:t>
    </dgm:pt>
    <dgm:pt modelId="{C1951091-AAED-433B-A791-A5F3C8814B51}" type="pres">
      <dgm:prSet presAssocID="{533AF105-9DDA-41AA-A0B4-67A11C5CC130}" presName="tSp" presStyleCnt="0"/>
      <dgm:spPr/>
    </dgm:pt>
    <dgm:pt modelId="{B7D2F0F8-014A-4951-A111-16FAFE531122}" type="pres">
      <dgm:prSet presAssocID="{533AF105-9DDA-41AA-A0B4-67A11C5CC130}" presName="bSp" presStyleCnt="0"/>
      <dgm:spPr/>
    </dgm:pt>
    <dgm:pt modelId="{69993474-F069-47EE-B85A-C6525BB28010}" type="pres">
      <dgm:prSet presAssocID="{533AF105-9DDA-41AA-A0B4-67A11C5CC130}" presName="process" presStyleCnt="0"/>
      <dgm:spPr/>
    </dgm:pt>
    <dgm:pt modelId="{E8A8CCD0-E05C-4BB5-A88A-0F0E275F84E8}" type="pres">
      <dgm:prSet presAssocID="{E6126B8C-F946-4039-8DA9-7806F028E6CD}" presName="composite1" presStyleCnt="0"/>
      <dgm:spPr/>
    </dgm:pt>
    <dgm:pt modelId="{F61A5521-882C-4A2F-BEEE-BD3735A367BE}" type="pres">
      <dgm:prSet presAssocID="{E6126B8C-F946-4039-8DA9-7806F028E6CD}" presName="dummyNode1" presStyleLbl="node1" presStyleIdx="0" presStyleCnt="3"/>
      <dgm:spPr/>
    </dgm:pt>
    <dgm:pt modelId="{DF53DE38-37B6-4B3B-956F-53946D494269}" type="pres">
      <dgm:prSet presAssocID="{E6126B8C-F946-4039-8DA9-7806F028E6CD}" presName="childNode1" presStyleLbl="bgAcc1" presStyleIdx="0" presStyleCnt="3">
        <dgm:presLayoutVars>
          <dgm:bulletEnabled val="1"/>
        </dgm:presLayoutVars>
      </dgm:prSet>
      <dgm:spPr/>
      <dgm:t>
        <a:bodyPr/>
        <a:lstStyle/>
        <a:p>
          <a:endParaRPr lang="es-MX"/>
        </a:p>
      </dgm:t>
    </dgm:pt>
    <dgm:pt modelId="{21E95E52-781F-4B6A-B3A8-0D80DA054684}" type="pres">
      <dgm:prSet presAssocID="{E6126B8C-F946-4039-8DA9-7806F028E6CD}" presName="childNode1tx" presStyleLbl="bgAcc1" presStyleIdx="0" presStyleCnt="3">
        <dgm:presLayoutVars>
          <dgm:bulletEnabled val="1"/>
        </dgm:presLayoutVars>
      </dgm:prSet>
      <dgm:spPr/>
      <dgm:t>
        <a:bodyPr/>
        <a:lstStyle/>
        <a:p>
          <a:endParaRPr lang="es-MX"/>
        </a:p>
      </dgm:t>
    </dgm:pt>
    <dgm:pt modelId="{B638E3C6-C350-45F3-8210-2B9BEB7DF83E}" type="pres">
      <dgm:prSet presAssocID="{E6126B8C-F946-4039-8DA9-7806F028E6CD}" presName="parentNode1" presStyleLbl="node1" presStyleIdx="0" presStyleCnt="3">
        <dgm:presLayoutVars>
          <dgm:chMax val="1"/>
          <dgm:bulletEnabled val="1"/>
        </dgm:presLayoutVars>
      </dgm:prSet>
      <dgm:spPr/>
      <dgm:t>
        <a:bodyPr/>
        <a:lstStyle/>
        <a:p>
          <a:endParaRPr lang="es-MX"/>
        </a:p>
      </dgm:t>
    </dgm:pt>
    <dgm:pt modelId="{D51F44EB-DBFA-46D3-BA4D-25722AAB4A82}" type="pres">
      <dgm:prSet presAssocID="{E6126B8C-F946-4039-8DA9-7806F028E6CD}" presName="connSite1" presStyleCnt="0"/>
      <dgm:spPr/>
    </dgm:pt>
    <dgm:pt modelId="{E808C884-5717-4EDE-9EEE-C77552028C0E}" type="pres">
      <dgm:prSet presAssocID="{C266B139-4BDE-4107-A56B-A7502D53B1B3}" presName="Name9" presStyleLbl="sibTrans2D1" presStyleIdx="0" presStyleCnt="2"/>
      <dgm:spPr/>
      <dgm:t>
        <a:bodyPr/>
        <a:lstStyle/>
        <a:p>
          <a:endParaRPr lang="es-MX"/>
        </a:p>
      </dgm:t>
    </dgm:pt>
    <dgm:pt modelId="{B7C4A20D-639A-480C-B24A-FC874B22AFCA}" type="pres">
      <dgm:prSet presAssocID="{5B21B6DF-D3A9-41D5-A8F0-519DFAB4D255}" presName="composite2" presStyleCnt="0"/>
      <dgm:spPr/>
    </dgm:pt>
    <dgm:pt modelId="{2FB12595-8249-4009-8E54-A4EDA1704023}" type="pres">
      <dgm:prSet presAssocID="{5B21B6DF-D3A9-41D5-A8F0-519DFAB4D255}" presName="dummyNode2" presStyleLbl="node1" presStyleIdx="0" presStyleCnt="3"/>
      <dgm:spPr/>
    </dgm:pt>
    <dgm:pt modelId="{ADBAA05D-87FF-43A0-A337-D81F292A9F91}" type="pres">
      <dgm:prSet presAssocID="{5B21B6DF-D3A9-41D5-A8F0-519DFAB4D255}" presName="childNode2" presStyleLbl="bgAcc1" presStyleIdx="1" presStyleCnt="3">
        <dgm:presLayoutVars>
          <dgm:bulletEnabled val="1"/>
        </dgm:presLayoutVars>
      </dgm:prSet>
      <dgm:spPr/>
      <dgm:t>
        <a:bodyPr/>
        <a:lstStyle/>
        <a:p>
          <a:endParaRPr lang="es-MX"/>
        </a:p>
      </dgm:t>
    </dgm:pt>
    <dgm:pt modelId="{1E71E6EE-CC8C-41D4-946E-A42DB42F2ECA}" type="pres">
      <dgm:prSet presAssocID="{5B21B6DF-D3A9-41D5-A8F0-519DFAB4D255}" presName="childNode2tx" presStyleLbl="bgAcc1" presStyleIdx="1" presStyleCnt="3">
        <dgm:presLayoutVars>
          <dgm:bulletEnabled val="1"/>
        </dgm:presLayoutVars>
      </dgm:prSet>
      <dgm:spPr/>
      <dgm:t>
        <a:bodyPr/>
        <a:lstStyle/>
        <a:p>
          <a:endParaRPr lang="es-MX"/>
        </a:p>
      </dgm:t>
    </dgm:pt>
    <dgm:pt modelId="{D0C9C17F-35C2-41B5-89E0-FE4FAD4AEDDE}" type="pres">
      <dgm:prSet presAssocID="{5B21B6DF-D3A9-41D5-A8F0-519DFAB4D255}" presName="parentNode2" presStyleLbl="node1" presStyleIdx="1" presStyleCnt="3">
        <dgm:presLayoutVars>
          <dgm:chMax val="0"/>
          <dgm:bulletEnabled val="1"/>
        </dgm:presLayoutVars>
      </dgm:prSet>
      <dgm:spPr/>
      <dgm:t>
        <a:bodyPr/>
        <a:lstStyle/>
        <a:p>
          <a:endParaRPr lang="es-MX"/>
        </a:p>
      </dgm:t>
    </dgm:pt>
    <dgm:pt modelId="{B5CBD30D-6A43-454C-9486-E4CD857CFA6D}" type="pres">
      <dgm:prSet presAssocID="{5B21B6DF-D3A9-41D5-A8F0-519DFAB4D255}" presName="connSite2" presStyleCnt="0"/>
      <dgm:spPr/>
    </dgm:pt>
    <dgm:pt modelId="{37AEE03D-AA50-4CE2-AAA2-5808F0144306}" type="pres">
      <dgm:prSet presAssocID="{EA46EDE1-71EF-4878-BCC5-8A2051B0BC42}" presName="Name18" presStyleLbl="sibTrans2D1" presStyleIdx="1" presStyleCnt="2"/>
      <dgm:spPr/>
      <dgm:t>
        <a:bodyPr/>
        <a:lstStyle/>
        <a:p>
          <a:endParaRPr lang="es-MX"/>
        </a:p>
      </dgm:t>
    </dgm:pt>
    <dgm:pt modelId="{CADEC3AD-4FAE-4686-A1E9-7CFB858C7659}" type="pres">
      <dgm:prSet presAssocID="{E0228E2B-7BBA-4D30-A6C8-1AF7A87A6F61}" presName="composite1" presStyleCnt="0"/>
      <dgm:spPr/>
    </dgm:pt>
    <dgm:pt modelId="{CE604AF1-C1A4-4893-9940-A8BA3848C5A8}" type="pres">
      <dgm:prSet presAssocID="{E0228E2B-7BBA-4D30-A6C8-1AF7A87A6F61}" presName="dummyNode1" presStyleLbl="node1" presStyleIdx="1" presStyleCnt="3"/>
      <dgm:spPr/>
    </dgm:pt>
    <dgm:pt modelId="{96A1EC05-548C-4BE8-8EB5-465ECE37DFB0}" type="pres">
      <dgm:prSet presAssocID="{E0228E2B-7BBA-4D30-A6C8-1AF7A87A6F61}" presName="childNode1" presStyleLbl="bgAcc1" presStyleIdx="2" presStyleCnt="3">
        <dgm:presLayoutVars>
          <dgm:bulletEnabled val="1"/>
        </dgm:presLayoutVars>
      </dgm:prSet>
      <dgm:spPr/>
      <dgm:t>
        <a:bodyPr/>
        <a:lstStyle/>
        <a:p>
          <a:endParaRPr lang="es-MX"/>
        </a:p>
      </dgm:t>
    </dgm:pt>
    <dgm:pt modelId="{0D317297-EBA3-48EC-B88A-D88B845DCA04}" type="pres">
      <dgm:prSet presAssocID="{E0228E2B-7BBA-4D30-A6C8-1AF7A87A6F61}" presName="childNode1tx" presStyleLbl="bgAcc1" presStyleIdx="2" presStyleCnt="3">
        <dgm:presLayoutVars>
          <dgm:bulletEnabled val="1"/>
        </dgm:presLayoutVars>
      </dgm:prSet>
      <dgm:spPr/>
      <dgm:t>
        <a:bodyPr/>
        <a:lstStyle/>
        <a:p>
          <a:endParaRPr lang="es-MX"/>
        </a:p>
      </dgm:t>
    </dgm:pt>
    <dgm:pt modelId="{8C2BEE50-5F6F-40F5-98D5-E529F23BD27F}" type="pres">
      <dgm:prSet presAssocID="{E0228E2B-7BBA-4D30-A6C8-1AF7A87A6F61}" presName="parentNode1" presStyleLbl="node1" presStyleIdx="2" presStyleCnt="3">
        <dgm:presLayoutVars>
          <dgm:chMax val="1"/>
          <dgm:bulletEnabled val="1"/>
        </dgm:presLayoutVars>
      </dgm:prSet>
      <dgm:spPr/>
      <dgm:t>
        <a:bodyPr/>
        <a:lstStyle/>
        <a:p>
          <a:endParaRPr lang="es-MX"/>
        </a:p>
      </dgm:t>
    </dgm:pt>
    <dgm:pt modelId="{F49E0D6E-9D13-4470-897F-F7D37D5CE7CC}" type="pres">
      <dgm:prSet presAssocID="{E0228E2B-7BBA-4D30-A6C8-1AF7A87A6F61}" presName="connSite1" presStyleCnt="0"/>
      <dgm:spPr/>
    </dgm:pt>
  </dgm:ptLst>
  <dgm:cxnLst>
    <dgm:cxn modelId="{E8A4068F-BDE0-4611-98CA-34C50FD38A68}" srcId="{5B21B6DF-D3A9-41D5-A8F0-519DFAB4D255}" destId="{1EA6CC2F-FE85-4F29-A245-BA3BAAF450E5}" srcOrd="1" destOrd="0" parTransId="{A98D976F-2854-46DA-94DB-9B05C7774B81}" sibTransId="{64525A43-D107-4DF6-B74A-DD6ADB8F6202}"/>
    <dgm:cxn modelId="{CB2EEF29-A13F-4BF9-BAA6-A6514849CBE2}" type="presOf" srcId="{5B21B6DF-D3A9-41D5-A8F0-519DFAB4D255}" destId="{D0C9C17F-35C2-41B5-89E0-FE4FAD4AEDDE}" srcOrd="0" destOrd="0" presId="urn:microsoft.com/office/officeart/2005/8/layout/hProcess4"/>
    <dgm:cxn modelId="{82D4F37E-52DC-4582-85EF-515E291B5154}" srcId="{533AF105-9DDA-41AA-A0B4-67A11C5CC130}" destId="{E0228E2B-7BBA-4D30-A6C8-1AF7A87A6F61}" srcOrd="2" destOrd="0" parTransId="{474EED6F-58E4-478E-84A9-948FC5D62118}" sibTransId="{0238D4E7-6B7E-44A9-AB0A-6378EF24B205}"/>
    <dgm:cxn modelId="{3E941AF6-E99A-47CA-B8AA-91D822384EA5}" srcId="{E6126B8C-F946-4039-8DA9-7806F028E6CD}" destId="{D5C6A859-E42D-453E-904C-72E3BA4F2DB4}" srcOrd="0" destOrd="0" parTransId="{6CDD8B65-8480-477D-A37A-539849D70A64}" sibTransId="{0A9FEB09-866D-489F-A21E-4FBD786D40BF}"/>
    <dgm:cxn modelId="{6D3FDD29-ECCD-42B2-8811-8D49AF8B2946}" type="presOf" srcId="{533AF105-9DDA-41AA-A0B4-67A11C5CC130}" destId="{8F73193D-37EC-465B-B58F-FBCDE21B0F76}" srcOrd="0" destOrd="0" presId="urn:microsoft.com/office/officeart/2005/8/layout/hProcess4"/>
    <dgm:cxn modelId="{410D7DC5-E495-413C-BF19-C85658CBEB16}" srcId="{533AF105-9DDA-41AA-A0B4-67A11C5CC130}" destId="{5B21B6DF-D3A9-41D5-A8F0-519DFAB4D255}" srcOrd="1" destOrd="0" parTransId="{B10927C7-21B9-46BD-94C6-99C82EF46828}" sibTransId="{EA46EDE1-71EF-4878-BCC5-8A2051B0BC42}"/>
    <dgm:cxn modelId="{A3F26CED-0373-42C3-A738-CBA3D7C23469}" type="presOf" srcId="{84438F5F-671F-4863-9E03-E137595504C0}" destId="{ADBAA05D-87FF-43A0-A337-D81F292A9F91}" srcOrd="0" destOrd="0" presId="urn:microsoft.com/office/officeart/2005/8/layout/hProcess4"/>
    <dgm:cxn modelId="{798BC9BE-86E5-4912-A8C0-ACD05B0F3D51}" type="presOf" srcId="{1EA6CC2F-FE85-4F29-A245-BA3BAAF450E5}" destId="{ADBAA05D-87FF-43A0-A337-D81F292A9F91}" srcOrd="0" destOrd="1" presId="urn:microsoft.com/office/officeart/2005/8/layout/hProcess4"/>
    <dgm:cxn modelId="{5125BBE4-669C-4A43-B57B-6F9A10D0CE37}" type="presOf" srcId="{C266B139-4BDE-4107-A56B-A7502D53B1B3}" destId="{E808C884-5717-4EDE-9EEE-C77552028C0E}" srcOrd="0" destOrd="0" presId="urn:microsoft.com/office/officeart/2005/8/layout/hProcess4"/>
    <dgm:cxn modelId="{313CDA72-5E60-4906-B915-FDF62831AE62}" srcId="{E6126B8C-F946-4039-8DA9-7806F028E6CD}" destId="{02A56A18-51C2-4567-928F-1FC434C032EC}" srcOrd="1" destOrd="0" parTransId="{A61BFFD0-5417-46A9-B64F-4D486C0D4D21}" sibTransId="{817A5EDF-9FDC-4652-8A90-0A2EEB885FAC}"/>
    <dgm:cxn modelId="{A2A41175-1A46-4E19-815E-F1EB9D8254B1}" srcId="{E0228E2B-7BBA-4D30-A6C8-1AF7A87A6F61}" destId="{4742C022-60EC-45B6-9752-9C8058A37F8E}" srcOrd="0" destOrd="0" parTransId="{3D15927C-0914-4EE9-ADD8-0CB4721D3F14}" sibTransId="{5440E173-8EDA-42CF-821E-E0C5ABE048C0}"/>
    <dgm:cxn modelId="{459E4448-989D-49F5-BBAB-14A83BB4C70D}" srcId="{533AF105-9DDA-41AA-A0B4-67A11C5CC130}" destId="{E6126B8C-F946-4039-8DA9-7806F028E6CD}" srcOrd="0" destOrd="0" parTransId="{ABBDFA07-1EC9-410E-B75A-A0F4C89A728F}" sibTransId="{C266B139-4BDE-4107-A56B-A7502D53B1B3}"/>
    <dgm:cxn modelId="{496570B3-867C-4912-A815-D3F90B10BDA2}" type="presOf" srcId="{4742C022-60EC-45B6-9752-9C8058A37F8E}" destId="{96A1EC05-548C-4BE8-8EB5-465ECE37DFB0}" srcOrd="0" destOrd="0" presId="urn:microsoft.com/office/officeart/2005/8/layout/hProcess4"/>
    <dgm:cxn modelId="{B39BA383-19A6-4AF4-979E-B5B573E8B6C3}" type="presOf" srcId="{E0228E2B-7BBA-4D30-A6C8-1AF7A87A6F61}" destId="{8C2BEE50-5F6F-40F5-98D5-E529F23BD27F}" srcOrd="0" destOrd="0" presId="urn:microsoft.com/office/officeart/2005/8/layout/hProcess4"/>
    <dgm:cxn modelId="{5FFB9BA2-7517-4FED-92F6-2A522A49E55D}" type="presOf" srcId="{D5C6A859-E42D-453E-904C-72E3BA4F2DB4}" destId="{DF53DE38-37B6-4B3B-956F-53946D494269}" srcOrd="0" destOrd="0" presId="urn:microsoft.com/office/officeart/2005/8/layout/hProcess4"/>
    <dgm:cxn modelId="{0A41A2F2-BE0C-4E9E-8018-415D8B7DC816}" type="presOf" srcId="{4742C022-60EC-45B6-9752-9C8058A37F8E}" destId="{0D317297-EBA3-48EC-B88A-D88B845DCA04}" srcOrd="1" destOrd="0" presId="urn:microsoft.com/office/officeart/2005/8/layout/hProcess4"/>
    <dgm:cxn modelId="{2D5A162A-DC12-4F2D-A5D3-90185F998907}" type="presOf" srcId="{02A56A18-51C2-4567-928F-1FC434C032EC}" destId="{DF53DE38-37B6-4B3B-956F-53946D494269}" srcOrd="0" destOrd="1" presId="urn:microsoft.com/office/officeart/2005/8/layout/hProcess4"/>
    <dgm:cxn modelId="{354FB0A3-607F-45AB-9E41-0D54F4FA862E}" type="presOf" srcId="{D5C6A859-E42D-453E-904C-72E3BA4F2DB4}" destId="{21E95E52-781F-4B6A-B3A8-0D80DA054684}" srcOrd="1" destOrd="0" presId="urn:microsoft.com/office/officeart/2005/8/layout/hProcess4"/>
    <dgm:cxn modelId="{037C8DAD-7F94-4202-B272-0511A4234467}" srcId="{5B21B6DF-D3A9-41D5-A8F0-519DFAB4D255}" destId="{84438F5F-671F-4863-9E03-E137595504C0}" srcOrd="0" destOrd="0" parTransId="{124C873C-B45E-4A7E-84D8-A4E421E698BF}" sibTransId="{E1CEC5F9-2BC0-411D-A36E-70555D41BF0C}"/>
    <dgm:cxn modelId="{7407C057-A370-4C13-8C7C-CBCBEB6380ED}" srcId="{E0228E2B-7BBA-4D30-A6C8-1AF7A87A6F61}" destId="{958C1F17-318D-4626-A4BE-09AEA9E0AD19}" srcOrd="1" destOrd="0" parTransId="{80356948-6F3C-4480-A7E4-CA5D3B291A8A}" sibTransId="{74576A66-F4A6-4BF3-A2A3-1005AF598D6A}"/>
    <dgm:cxn modelId="{DD6348A7-B679-47D5-9109-C19739798B57}" type="presOf" srcId="{958C1F17-318D-4626-A4BE-09AEA9E0AD19}" destId="{0D317297-EBA3-48EC-B88A-D88B845DCA04}" srcOrd="1" destOrd="1" presId="urn:microsoft.com/office/officeart/2005/8/layout/hProcess4"/>
    <dgm:cxn modelId="{D4EED2A7-FF1D-443C-B907-0C8000213E38}" type="presOf" srcId="{02A56A18-51C2-4567-928F-1FC434C032EC}" destId="{21E95E52-781F-4B6A-B3A8-0D80DA054684}" srcOrd="1" destOrd="1" presId="urn:microsoft.com/office/officeart/2005/8/layout/hProcess4"/>
    <dgm:cxn modelId="{AD1D2A3A-AF8B-4A5A-ACB6-89FD6EEB9B13}" type="presOf" srcId="{E6126B8C-F946-4039-8DA9-7806F028E6CD}" destId="{B638E3C6-C350-45F3-8210-2B9BEB7DF83E}" srcOrd="0" destOrd="0" presId="urn:microsoft.com/office/officeart/2005/8/layout/hProcess4"/>
    <dgm:cxn modelId="{E06DDF14-AA32-42F0-9757-A4442CE221B7}" type="presOf" srcId="{EA46EDE1-71EF-4878-BCC5-8A2051B0BC42}" destId="{37AEE03D-AA50-4CE2-AAA2-5808F0144306}" srcOrd="0" destOrd="0" presId="urn:microsoft.com/office/officeart/2005/8/layout/hProcess4"/>
    <dgm:cxn modelId="{457F5724-483D-45BD-8C30-7981E92B6DC6}" type="presOf" srcId="{84438F5F-671F-4863-9E03-E137595504C0}" destId="{1E71E6EE-CC8C-41D4-946E-A42DB42F2ECA}" srcOrd="1" destOrd="0" presId="urn:microsoft.com/office/officeart/2005/8/layout/hProcess4"/>
    <dgm:cxn modelId="{B31A979A-C88A-4B65-8ED8-5D6D0F342A01}" type="presOf" srcId="{958C1F17-318D-4626-A4BE-09AEA9E0AD19}" destId="{96A1EC05-548C-4BE8-8EB5-465ECE37DFB0}" srcOrd="0" destOrd="1" presId="urn:microsoft.com/office/officeart/2005/8/layout/hProcess4"/>
    <dgm:cxn modelId="{8F9CCD1C-348E-4707-B678-0F585257347E}" type="presOf" srcId="{1EA6CC2F-FE85-4F29-A245-BA3BAAF450E5}" destId="{1E71E6EE-CC8C-41D4-946E-A42DB42F2ECA}" srcOrd="1" destOrd="1" presId="urn:microsoft.com/office/officeart/2005/8/layout/hProcess4"/>
    <dgm:cxn modelId="{C02C38DB-7734-4437-BD7F-956B096838CC}" type="presParOf" srcId="{8F73193D-37EC-465B-B58F-FBCDE21B0F76}" destId="{C1951091-AAED-433B-A791-A5F3C8814B51}" srcOrd="0" destOrd="0" presId="urn:microsoft.com/office/officeart/2005/8/layout/hProcess4"/>
    <dgm:cxn modelId="{F64749B8-6771-4BE2-BC1F-4B930BA86C82}" type="presParOf" srcId="{8F73193D-37EC-465B-B58F-FBCDE21B0F76}" destId="{B7D2F0F8-014A-4951-A111-16FAFE531122}" srcOrd="1" destOrd="0" presId="urn:microsoft.com/office/officeart/2005/8/layout/hProcess4"/>
    <dgm:cxn modelId="{9445961F-6FA4-4D22-B17F-A7090FC84CDB}" type="presParOf" srcId="{8F73193D-37EC-465B-B58F-FBCDE21B0F76}" destId="{69993474-F069-47EE-B85A-C6525BB28010}" srcOrd="2" destOrd="0" presId="urn:microsoft.com/office/officeart/2005/8/layout/hProcess4"/>
    <dgm:cxn modelId="{99F853F2-C2E1-446B-BF9F-52413D203212}" type="presParOf" srcId="{69993474-F069-47EE-B85A-C6525BB28010}" destId="{E8A8CCD0-E05C-4BB5-A88A-0F0E275F84E8}" srcOrd="0" destOrd="0" presId="urn:microsoft.com/office/officeart/2005/8/layout/hProcess4"/>
    <dgm:cxn modelId="{C20D7E2B-DF92-4051-B3BB-F5E45FC111A2}" type="presParOf" srcId="{E8A8CCD0-E05C-4BB5-A88A-0F0E275F84E8}" destId="{F61A5521-882C-4A2F-BEEE-BD3735A367BE}" srcOrd="0" destOrd="0" presId="urn:microsoft.com/office/officeart/2005/8/layout/hProcess4"/>
    <dgm:cxn modelId="{318DEB14-1F74-480B-88BD-9DD9E1EED064}" type="presParOf" srcId="{E8A8CCD0-E05C-4BB5-A88A-0F0E275F84E8}" destId="{DF53DE38-37B6-4B3B-956F-53946D494269}" srcOrd="1" destOrd="0" presId="urn:microsoft.com/office/officeart/2005/8/layout/hProcess4"/>
    <dgm:cxn modelId="{8692FEF2-6B7F-498C-B18E-98370D0C5CF8}" type="presParOf" srcId="{E8A8CCD0-E05C-4BB5-A88A-0F0E275F84E8}" destId="{21E95E52-781F-4B6A-B3A8-0D80DA054684}" srcOrd="2" destOrd="0" presId="urn:microsoft.com/office/officeart/2005/8/layout/hProcess4"/>
    <dgm:cxn modelId="{84597F6E-AE3F-4032-B6F5-C9C8DF459647}" type="presParOf" srcId="{E8A8CCD0-E05C-4BB5-A88A-0F0E275F84E8}" destId="{B638E3C6-C350-45F3-8210-2B9BEB7DF83E}" srcOrd="3" destOrd="0" presId="urn:microsoft.com/office/officeart/2005/8/layout/hProcess4"/>
    <dgm:cxn modelId="{40B0652F-ACB9-471E-B443-F8BC5501C69C}" type="presParOf" srcId="{E8A8CCD0-E05C-4BB5-A88A-0F0E275F84E8}" destId="{D51F44EB-DBFA-46D3-BA4D-25722AAB4A82}" srcOrd="4" destOrd="0" presId="urn:microsoft.com/office/officeart/2005/8/layout/hProcess4"/>
    <dgm:cxn modelId="{36B04EA6-D320-43E7-8FDF-96279194F0D3}" type="presParOf" srcId="{69993474-F069-47EE-B85A-C6525BB28010}" destId="{E808C884-5717-4EDE-9EEE-C77552028C0E}" srcOrd="1" destOrd="0" presId="urn:microsoft.com/office/officeart/2005/8/layout/hProcess4"/>
    <dgm:cxn modelId="{6D243D8C-2824-4BF7-97B4-4FDB1D223D80}" type="presParOf" srcId="{69993474-F069-47EE-B85A-C6525BB28010}" destId="{B7C4A20D-639A-480C-B24A-FC874B22AFCA}" srcOrd="2" destOrd="0" presId="urn:microsoft.com/office/officeart/2005/8/layout/hProcess4"/>
    <dgm:cxn modelId="{2367F0A8-E5D5-4E47-9E9F-499F326F8C69}" type="presParOf" srcId="{B7C4A20D-639A-480C-B24A-FC874B22AFCA}" destId="{2FB12595-8249-4009-8E54-A4EDA1704023}" srcOrd="0" destOrd="0" presId="urn:microsoft.com/office/officeart/2005/8/layout/hProcess4"/>
    <dgm:cxn modelId="{C513A8EF-CBF3-4C9B-9210-3496CBFCE7C9}" type="presParOf" srcId="{B7C4A20D-639A-480C-B24A-FC874B22AFCA}" destId="{ADBAA05D-87FF-43A0-A337-D81F292A9F91}" srcOrd="1" destOrd="0" presId="urn:microsoft.com/office/officeart/2005/8/layout/hProcess4"/>
    <dgm:cxn modelId="{BCFD66B0-5039-4F0C-8075-79473556C220}" type="presParOf" srcId="{B7C4A20D-639A-480C-B24A-FC874B22AFCA}" destId="{1E71E6EE-CC8C-41D4-946E-A42DB42F2ECA}" srcOrd="2" destOrd="0" presId="urn:microsoft.com/office/officeart/2005/8/layout/hProcess4"/>
    <dgm:cxn modelId="{B44E32EE-9D17-49FB-AE13-A38AFC527E76}" type="presParOf" srcId="{B7C4A20D-639A-480C-B24A-FC874B22AFCA}" destId="{D0C9C17F-35C2-41B5-89E0-FE4FAD4AEDDE}" srcOrd="3" destOrd="0" presId="urn:microsoft.com/office/officeart/2005/8/layout/hProcess4"/>
    <dgm:cxn modelId="{8C65FE2C-4444-4E6F-A59A-8650538983ED}" type="presParOf" srcId="{B7C4A20D-639A-480C-B24A-FC874B22AFCA}" destId="{B5CBD30D-6A43-454C-9486-E4CD857CFA6D}" srcOrd="4" destOrd="0" presId="urn:microsoft.com/office/officeart/2005/8/layout/hProcess4"/>
    <dgm:cxn modelId="{8F370B0F-1538-4C4A-AD50-9EA57D9B44CA}" type="presParOf" srcId="{69993474-F069-47EE-B85A-C6525BB28010}" destId="{37AEE03D-AA50-4CE2-AAA2-5808F0144306}" srcOrd="3" destOrd="0" presId="urn:microsoft.com/office/officeart/2005/8/layout/hProcess4"/>
    <dgm:cxn modelId="{8A03D80A-B31E-4F30-BD65-59027EAF749A}" type="presParOf" srcId="{69993474-F069-47EE-B85A-C6525BB28010}" destId="{CADEC3AD-4FAE-4686-A1E9-7CFB858C7659}" srcOrd="4" destOrd="0" presId="urn:microsoft.com/office/officeart/2005/8/layout/hProcess4"/>
    <dgm:cxn modelId="{E78E4480-A6D5-4DF0-8574-DD4492612600}" type="presParOf" srcId="{CADEC3AD-4FAE-4686-A1E9-7CFB858C7659}" destId="{CE604AF1-C1A4-4893-9940-A8BA3848C5A8}" srcOrd="0" destOrd="0" presId="urn:microsoft.com/office/officeart/2005/8/layout/hProcess4"/>
    <dgm:cxn modelId="{E84AB324-096F-4055-A520-F56FC47F0D02}" type="presParOf" srcId="{CADEC3AD-4FAE-4686-A1E9-7CFB858C7659}" destId="{96A1EC05-548C-4BE8-8EB5-465ECE37DFB0}" srcOrd="1" destOrd="0" presId="urn:microsoft.com/office/officeart/2005/8/layout/hProcess4"/>
    <dgm:cxn modelId="{9ABC7651-39E7-426F-A891-9288400597B3}" type="presParOf" srcId="{CADEC3AD-4FAE-4686-A1E9-7CFB858C7659}" destId="{0D317297-EBA3-48EC-B88A-D88B845DCA04}" srcOrd="2" destOrd="0" presId="urn:microsoft.com/office/officeart/2005/8/layout/hProcess4"/>
    <dgm:cxn modelId="{13102AE4-7521-4A6C-A82C-AE5437070910}" type="presParOf" srcId="{CADEC3AD-4FAE-4686-A1E9-7CFB858C7659}" destId="{8C2BEE50-5F6F-40F5-98D5-E529F23BD27F}" srcOrd="3" destOrd="0" presId="urn:microsoft.com/office/officeart/2005/8/layout/hProcess4"/>
    <dgm:cxn modelId="{86288D82-FFCE-4A40-A1FE-931811B82EC4}" type="presParOf" srcId="{CADEC3AD-4FAE-4686-A1E9-7CFB858C7659}" destId="{F49E0D6E-9D13-4470-897F-F7D37D5CE7CC}"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BC4069-C285-46F5-97E0-F18B0EF5EDAB}"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MX"/>
        </a:p>
      </dgm:t>
    </dgm:pt>
    <dgm:pt modelId="{C9C66E0D-3999-4DC0-8F27-6D193E000CFC}">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PUENTE DE MANDO</a:t>
          </a:r>
          <a:endParaRPr lang="es-MX" b="1" dirty="0">
            <a:effectLst>
              <a:outerShdw blurRad="38100" dist="38100" dir="2700000" algn="tl">
                <a:srgbClr val="000000">
                  <a:alpha val="43137"/>
                </a:srgbClr>
              </a:outerShdw>
            </a:effectLst>
          </a:endParaRPr>
        </a:p>
      </dgm:t>
    </dgm:pt>
    <dgm:pt modelId="{457069A5-E59E-4ED7-9A9D-B34FDD0F2E50}" type="parTrans" cxnId="{E514B286-9305-43FC-982A-434761F19CEA}">
      <dgm:prSet/>
      <dgm:spPr/>
      <dgm:t>
        <a:bodyPr/>
        <a:lstStyle/>
        <a:p>
          <a:endParaRPr lang="es-MX" b="1">
            <a:effectLst>
              <a:outerShdw blurRad="38100" dist="38100" dir="2700000" algn="tl">
                <a:srgbClr val="000000">
                  <a:alpha val="43137"/>
                </a:srgbClr>
              </a:outerShdw>
            </a:effectLst>
          </a:endParaRPr>
        </a:p>
      </dgm:t>
    </dgm:pt>
    <dgm:pt modelId="{34F99BCA-72D9-4484-B904-3FE8A6C6C8C7}" type="sibTrans" cxnId="{E514B286-9305-43FC-982A-434761F19CEA}">
      <dgm:prSet/>
      <dgm:spPr/>
      <dgm:t>
        <a:bodyPr/>
        <a:lstStyle/>
        <a:p>
          <a:endParaRPr lang="es-MX" b="1">
            <a:effectLst>
              <a:outerShdw blurRad="38100" dist="38100" dir="2700000" algn="tl">
                <a:srgbClr val="000000">
                  <a:alpha val="43137"/>
                </a:srgbClr>
              </a:outerShdw>
            </a:effectLst>
          </a:endParaRPr>
        </a:p>
      </dgm:t>
    </dgm:pt>
    <dgm:pt modelId="{590FFB37-1C08-4D95-A447-C711FC4A07F1}">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Riesgos controlados.</a:t>
          </a:r>
          <a:endParaRPr lang="es-MX" b="1" dirty="0">
            <a:effectLst>
              <a:outerShdw blurRad="38100" dist="38100" dir="2700000" algn="tl">
                <a:srgbClr val="000000">
                  <a:alpha val="43137"/>
                </a:srgbClr>
              </a:outerShdw>
            </a:effectLst>
          </a:endParaRPr>
        </a:p>
      </dgm:t>
    </dgm:pt>
    <dgm:pt modelId="{06FE73C5-C5C8-4CEF-97A9-094C3F8BEC97}" type="parTrans" cxnId="{456E2FE1-2B6C-45F7-9323-F59B91D6013A}">
      <dgm:prSet/>
      <dgm:spPr/>
      <dgm:t>
        <a:bodyPr/>
        <a:lstStyle/>
        <a:p>
          <a:endParaRPr lang="es-MX" b="1">
            <a:effectLst>
              <a:outerShdw blurRad="38100" dist="38100" dir="2700000" algn="tl">
                <a:srgbClr val="000000">
                  <a:alpha val="43137"/>
                </a:srgbClr>
              </a:outerShdw>
            </a:effectLst>
          </a:endParaRPr>
        </a:p>
      </dgm:t>
    </dgm:pt>
    <dgm:pt modelId="{93838F8F-BBDF-4DEE-80D1-079D9B0E593A}" type="sibTrans" cxnId="{456E2FE1-2B6C-45F7-9323-F59B91D6013A}">
      <dgm:prSet/>
      <dgm:spPr/>
      <dgm:t>
        <a:bodyPr/>
        <a:lstStyle/>
        <a:p>
          <a:endParaRPr lang="es-MX" b="1">
            <a:effectLst>
              <a:outerShdw blurRad="38100" dist="38100" dir="2700000" algn="tl">
                <a:srgbClr val="000000">
                  <a:alpha val="43137"/>
                </a:srgbClr>
              </a:outerShdw>
            </a:effectLst>
          </a:endParaRPr>
        </a:p>
      </dgm:t>
    </dgm:pt>
    <dgm:pt modelId="{0D2318E8-0981-4899-8FF3-3022B32BA6AB}">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Deficiencias aisladas.</a:t>
          </a:r>
          <a:endParaRPr lang="es-MX" b="1" dirty="0">
            <a:effectLst>
              <a:outerShdw blurRad="38100" dist="38100" dir="2700000" algn="tl">
                <a:srgbClr val="000000">
                  <a:alpha val="43137"/>
                </a:srgbClr>
              </a:outerShdw>
            </a:effectLst>
          </a:endParaRPr>
        </a:p>
      </dgm:t>
    </dgm:pt>
    <dgm:pt modelId="{B6B62674-4A90-4330-B073-275E38668E2C}" type="parTrans" cxnId="{EFABFF18-7ABC-4A73-B70D-6DBB4BB0371B}">
      <dgm:prSet/>
      <dgm:spPr/>
      <dgm:t>
        <a:bodyPr/>
        <a:lstStyle/>
        <a:p>
          <a:endParaRPr lang="es-MX" b="1">
            <a:effectLst>
              <a:outerShdw blurRad="38100" dist="38100" dir="2700000" algn="tl">
                <a:srgbClr val="000000">
                  <a:alpha val="43137"/>
                </a:srgbClr>
              </a:outerShdw>
            </a:effectLst>
          </a:endParaRPr>
        </a:p>
      </dgm:t>
    </dgm:pt>
    <dgm:pt modelId="{2EF6BA85-A5E6-4D2C-88DC-DDF7017B535B}" type="sibTrans" cxnId="{EFABFF18-7ABC-4A73-B70D-6DBB4BB0371B}">
      <dgm:prSet/>
      <dgm:spPr/>
      <dgm:t>
        <a:bodyPr/>
        <a:lstStyle/>
        <a:p>
          <a:endParaRPr lang="es-MX" b="1">
            <a:effectLst>
              <a:outerShdw blurRad="38100" dist="38100" dir="2700000" algn="tl">
                <a:srgbClr val="000000">
                  <a:alpha val="43137"/>
                </a:srgbClr>
              </a:outerShdw>
            </a:effectLst>
          </a:endParaRPr>
        </a:p>
      </dgm:t>
    </dgm:pt>
    <dgm:pt modelId="{FBB2CF94-32CC-434D-A202-EBECE080FD70}">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ÁREA HABITACIONAL</a:t>
          </a:r>
          <a:endParaRPr lang="es-MX" b="1" dirty="0">
            <a:effectLst>
              <a:outerShdw blurRad="38100" dist="38100" dir="2700000" algn="tl">
                <a:srgbClr val="000000">
                  <a:alpha val="43137"/>
                </a:srgbClr>
              </a:outerShdw>
            </a:effectLst>
          </a:endParaRPr>
        </a:p>
      </dgm:t>
    </dgm:pt>
    <dgm:pt modelId="{7E3AF503-49D7-4475-9EB9-A3C9217B0065}" type="parTrans" cxnId="{DAE855DE-4179-487F-B0B8-1E0AE58D6B45}">
      <dgm:prSet/>
      <dgm:spPr/>
      <dgm:t>
        <a:bodyPr/>
        <a:lstStyle/>
        <a:p>
          <a:endParaRPr lang="es-MX" b="1">
            <a:effectLst>
              <a:outerShdw blurRad="38100" dist="38100" dir="2700000" algn="tl">
                <a:srgbClr val="000000">
                  <a:alpha val="43137"/>
                </a:srgbClr>
              </a:outerShdw>
            </a:effectLst>
          </a:endParaRPr>
        </a:p>
      </dgm:t>
    </dgm:pt>
    <dgm:pt modelId="{A9B09E8E-6E61-47BE-8463-A8450B2A2E35}" type="sibTrans" cxnId="{DAE855DE-4179-487F-B0B8-1E0AE58D6B45}">
      <dgm:prSet/>
      <dgm:spPr/>
      <dgm:t>
        <a:bodyPr/>
        <a:lstStyle/>
        <a:p>
          <a:endParaRPr lang="es-MX" b="1">
            <a:effectLst>
              <a:outerShdw blurRad="38100" dist="38100" dir="2700000" algn="tl">
                <a:srgbClr val="000000">
                  <a:alpha val="43137"/>
                </a:srgbClr>
              </a:outerShdw>
            </a:effectLst>
          </a:endParaRPr>
        </a:p>
      </dgm:t>
    </dgm:pt>
    <dgm:pt modelId="{7331DCDA-D152-46CE-8AC4-9B33BBD95129}">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Riesgos controlados.</a:t>
          </a:r>
          <a:endParaRPr lang="es-MX" b="1" dirty="0">
            <a:effectLst>
              <a:outerShdw blurRad="38100" dist="38100" dir="2700000" algn="tl">
                <a:srgbClr val="000000">
                  <a:alpha val="43137"/>
                </a:srgbClr>
              </a:outerShdw>
            </a:effectLst>
          </a:endParaRPr>
        </a:p>
      </dgm:t>
    </dgm:pt>
    <dgm:pt modelId="{583DE6CD-4FF7-4861-8929-F6D9FC09E87F}" type="parTrans" cxnId="{FB3EDA38-BCF0-45A5-AEEB-A5817DDFC426}">
      <dgm:prSet/>
      <dgm:spPr/>
      <dgm:t>
        <a:bodyPr/>
        <a:lstStyle/>
        <a:p>
          <a:endParaRPr lang="es-MX" b="1">
            <a:effectLst>
              <a:outerShdw blurRad="38100" dist="38100" dir="2700000" algn="tl">
                <a:srgbClr val="000000">
                  <a:alpha val="43137"/>
                </a:srgbClr>
              </a:outerShdw>
            </a:effectLst>
          </a:endParaRPr>
        </a:p>
      </dgm:t>
    </dgm:pt>
    <dgm:pt modelId="{2EEEE964-17B1-4401-B73E-6C87232F2D39}" type="sibTrans" cxnId="{FB3EDA38-BCF0-45A5-AEEB-A5817DDFC426}">
      <dgm:prSet/>
      <dgm:spPr/>
      <dgm:t>
        <a:bodyPr/>
        <a:lstStyle/>
        <a:p>
          <a:endParaRPr lang="es-MX" b="1">
            <a:effectLst>
              <a:outerShdw blurRad="38100" dist="38100" dir="2700000" algn="tl">
                <a:srgbClr val="000000">
                  <a:alpha val="43137"/>
                </a:srgbClr>
              </a:outerShdw>
            </a:effectLst>
          </a:endParaRPr>
        </a:p>
      </dgm:t>
    </dgm:pt>
    <dgm:pt modelId="{21BF1438-CAA2-4E87-A145-9E104D0A3662}">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Cero deficiencias.</a:t>
          </a:r>
          <a:endParaRPr lang="es-MX" b="1" dirty="0">
            <a:effectLst>
              <a:outerShdw blurRad="38100" dist="38100" dir="2700000" algn="tl">
                <a:srgbClr val="000000">
                  <a:alpha val="43137"/>
                </a:srgbClr>
              </a:outerShdw>
            </a:effectLst>
          </a:endParaRPr>
        </a:p>
      </dgm:t>
    </dgm:pt>
    <dgm:pt modelId="{265E8AC4-137A-462F-A472-DE033048F825}" type="parTrans" cxnId="{C789DD50-514B-4E91-ACE4-48941C6FB53B}">
      <dgm:prSet/>
      <dgm:spPr/>
      <dgm:t>
        <a:bodyPr/>
        <a:lstStyle/>
        <a:p>
          <a:endParaRPr lang="es-MX" b="1">
            <a:effectLst>
              <a:outerShdw blurRad="38100" dist="38100" dir="2700000" algn="tl">
                <a:srgbClr val="000000">
                  <a:alpha val="43137"/>
                </a:srgbClr>
              </a:outerShdw>
            </a:effectLst>
          </a:endParaRPr>
        </a:p>
      </dgm:t>
    </dgm:pt>
    <dgm:pt modelId="{510A0659-5BA6-467B-B0DB-C8D73210EF1B}" type="sibTrans" cxnId="{C789DD50-514B-4E91-ACE4-48941C6FB53B}">
      <dgm:prSet/>
      <dgm:spPr/>
      <dgm:t>
        <a:bodyPr/>
        <a:lstStyle/>
        <a:p>
          <a:endParaRPr lang="es-MX" b="1">
            <a:effectLst>
              <a:outerShdw blurRad="38100" dist="38100" dir="2700000" algn="tl">
                <a:srgbClr val="000000">
                  <a:alpha val="43137"/>
                </a:srgbClr>
              </a:outerShdw>
            </a:effectLst>
          </a:endParaRPr>
        </a:p>
      </dgm:t>
    </dgm:pt>
    <dgm:pt modelId="{1EB8CCCD-2939-4DF6-84EE-371C83A32B56}">
      <dgm:prSet phldrT="[Text]"/>
      <dgm:spPr>
        <a:solidFill>
          <a:srgbClr val="FFFF00"/>
        </a:solidFill>
      </dgm:spPr>
      <dgm:t>
        <a:bodyPr/>
        <a:lstStyle/>
        <a:p>
          <a:r>
            <a:rPr lang="es-MX" b="1" dirty="0" smtClean="0">
              <a:solidFill>
                <a:schemeClr val="tx1"/>
              </a:solidFill>
              <a:effectLst>
                <a:outerShdw blurRad="38100" dist="38100" dir="2700000" algn="tl">
                  <a:srgbClr val="000000">
                    <a:alpha val="43137"/>
                  </a:srgbClr>
                </a:outerShdw>
              </a:effectLst>
            </a:rPr>
            <a:t>COCINA</a:t>
          </a:r>
          <a:endParaRPr lang="es-MX" b="1" dirty="0">
            <a:solidFill>
              <a:schemeClr val="tx1"/>
            </a:solidFill>
            <a:effectLst>
              <a:outerShdw blurRad="38100" dist="38100" dir="2700000" algn="tl">
                <a:srgbClr val="000000">
                  <a:alpha val="43137"/>
                </a:srgbClr>
              </a:outerShdw>
            </a:effectLst>
          </a:endParaRPr>
        </a:p>
      </dgm:t>
    </dgm:pt>
    <dgm:pt modelId="{C330747E-210C-4C50-92EC-9D68B900701C}" type="parTrans" cxnId="{FB958754-E98D-4860-A529-48B7A3D2D865}">
      <dgm:prSet/>
      <dgm:spPr/>
      <dgm:t>
        <a:bodyPr/>
        <a:lstStyle/>
        <a:p>
          <a:endParaRPr lang="es-MX" b="1">
            <a:effectLst>
              <a:outerShdw blurRad="38100" dist="38100" dir="2700000" algn="tl">
                <a:srgbClr val="000000">
                  <a:alpha val="43137"/>
                </a:srgbClr>
              </a:outerShdw>
            </a:effectLst>
          </a:endParaRPr>
        </a:p>
      </dgm:t>
    </dgm:pt>
    <dgm:pt modelId="{AE106953-3472-4F24-8E55-AA733BA5EA68}" type="sibTrans" cxnId="{FB958754-E98D-4860-A529-48B7A3D2D865}">
      <dgm:prSet/>
      <dgm:spPr/>
      <dgm:t>
        <a:bodyPr/>
        <a:lstStyle/>
        <a:p>
          <a:endParaRPr lang="es-MX" b="1">
            <a:effectLst>
              <a:outerShdw blurRad="38100" dist="38100" dir="2700000" algn="tl">
                <a:srgbClr val="000000">
                  <a:alpha val="43137"/>
                </a:srgbClr>
              </a:outerShdw>
            </a:effectLst>
          </a:endParaRPr>
        </a:p>
      </dgm:t>
    </dgm:pt>
    <dgm:pt modelId="{BFC5849D-9D3F-45E4-83CB-2118460C2696}">
      <dgm:prSet phldrT="[Text]"/>
      <dgm:spPr>
        <a:solidFill>
          <a:srgbClr val="FFFF00"/>
        </a:solidFill>
      </dgm:spPr>
      <dgm:t>
        <a:bodyPr/>
        <a:lstStyle/>
        <a:p>
          <a:r>
            <a:rPr lang="es-MX" b="1" dirty="0" smtClean="0">
              <a:solidFill>
                <a:schemeClr val="tx1"/>
              </a:solidFill>
              <a:effectLst>
                <a:outerShdw blurRad="38100" dist="38100" dir="2700000" algn="tl">
                  <a:srgbClr val="000000">
                    <a:alpha val="43137"/>
                  </a:srgbClr>
                </a:outerShdw>
              </a:effectLst>
            </a:rPr>
            <a:t>Riesgos elevados.</a:t>
          </a:r>
          <a:endParaRPr lang="es-MX" b="1" dirty="0">
            <a:solidFill>
              <a:schemeClr val="tx1"/>
            </a:solidFill>
            <a:effectLst>
              <a:outerShdw blurRad="38100" dist="38100" dir="2700000" algn="tl">
                <a:srgbClr val="000000">
                  <a:alpha val="43137"/>
                </a:srgbClr>
              </a:outerShdw>
            </a:effectLst>
          </a:endParaRPr>
        </a:p>
      </dgm:t>
    </dgm:pt>
    <dgm:pt modelId="{456E90BC-F76E-4CD3-B58D-DC9017F9D90A}" type="parTrans" cxnId="{3160A2EE-C511-44DE-B086-D72ED5A218F7}">
      <dgm:prSet/>
      <dgm:spPr/>
      <dgm:t>
        <a:bodyPr/>
        <a:lstStyle/>
        <a:p>
          <a:endParaRPr lang="es-MX" b="1">
            <a:effectLst>
              <a:outerShdw blurRad="38100" dist="38100" dir="2700000" algn="tl">
                <a:srgbClr val="000000">
                  <a:alpha val="43137"/>
                </a:srgbClr>
              </a:outerShdw>
            </a:effectLst>
          </a:endParaRPr>
        </a:p>
      </dgm:t>
    </dgm:pt>
    <dgm:pt modelId="{3E227854-170A-471A-9E4E-80555287EBA6}" type="sibTrans" cxnId="{3160A2EE-C511-44DE-B086-D72ED5A218F7}">
      <dgm:prSet/>
      <dgm:spPr/>
      <dgm:t>
        <a:bodyPr/>
        <a:lstStyle/>
        <a:p>
          <a:endParaRPr lang="es-MX" b="1">
            <a:effectLst>
              <a:outerShdw blurRad="38100" dist="38100" dir="2700000" algn="tl">
                <a:srgbClr val="000000">
                  <a:alpha val="43137"/>
                </a:srgbClr>
              </a:outerShdw>
            </a:effectLst>
          </a:endParaRPr>
        </a:p>
      </dgm:t>
    </dgm:pt>
    <dgm:pt modelId="{CC602BF6-76C8-44FA-BA8E-EE9002A2BAC2}">
      <dgm:prSet phldrT="[Text]"/>
      <dgm:spPr>
        <a:solidFill>
          <a:srgbClr val="FFFF00"/>
        </a:solidFill>
      </dgm:spPr>
      <dgm:t>
        <a:bodyPr/>
        <a:lstStyle/>
        <a:p>
          <a:r>
            <a:rPr lang="es-MX" b="1" dirty="0" smtClean="0">
              <a:solidFill>
                <a:schemeClr val="tx1"/>
              </a:solidFill>
              <a:effectLst>
                <a:outerShdw blurRad="38100" dist="38100" dir="2700000" algn="tl">
                  <a:srgbClr val="000000">
                    <a:alpha val="43137"/>
                  </a:srgbClr>
                </a:outerShdw>
              </a:effectLst>
            </a:rPr>
            <a:t>Deficiencias constantes.</a:t>
          </a:r>
          <a:endParaRPr lang="es-MX" b="1" dirty="0">
            <a:solidFill>
              <a:schemeClr val="tx1"/>
            </a:solidFill>
            <a:effectLst>
              <a:outerShdw blurRad="38100" dist="38100" dir="2700000" algn="tl">
                <a:srgbClr val="000000">
                  <a:alpha val="43137"/>
                </a:srgbClr>
              </a:outerShdw>
            </a:effectLst>
          </a:endParaRPr>
        </a:p>
      </dgm:t>
    </dgm:pt>
    <dgm:pt modelId="{B2A2FCA2-5AD2-4C93-9B19-0215F40B9775}" type="parTrans" cxnId="{C4AADE44-3E9F-426E-A257-F944D45E7E5C}">
      <dgm:prSet/>
      <dgm:spPr/>
      <dgm:t>
        <a:bodyPr/>
        <a:lstStyle/>
        <a:p>
          <a:endParaRPr lang="es-MX" b="1">
            <a:effectLst>
              <a:outerShdw blurRad="38100" dist="38100" dir="2700000" algn="tl">
                <a:srgbClr val="000000">
                  <a:alpha val="43137"/>
                </a:srgbClr>
              </a:outerShdw>
            </a:effectLst>
          </a:endParaRPr>
        </a:p>
      </dgm:t>
    </dgm:pt>
    <dgm:pt modelId="{83005B39-A68D-4482-A261-B72FB2D31829}" type="sibTrans" cxnId="{C4AADE44-3E9F-426E-A257-F944D45E7E5C}">
      <dgm:prSet/>
      <dgm:spPr/>
      <dgm:t>
        <a:bodyPr/>
        <a:lstStyle/>
        <a:p>
          <a:endParaRPr lang="es-MX" b="1">
            <a:effectLst>
              <a:outerShdw blurRad="38100" dist="38100" dir="2700000" algn="tl">
                <a:srgbClr val="000000">
                  <a:alpha val="43137"/>
                </a:srgbClr>
              </a:outerShdw>
            </a:effectLst>
          </a:endParaRPr>
        </a:p>
      </dgm:t>
    </dgm:pt>
    <dgm:pt modelId="{EB94258B-FE10-4343-B729-D819226DE871}">
      <dgm:prSet phldrT="[Text]"/>
      <dgm:spPr>
        <a:solidFill>
          <a:schemeClr val="accent6">
            <a:lumMod val="75000"/>
          </a:schemeClr>
        </a:solidFill>
      </dgm:spPr>
      <dgm:t>
        <a:bodyPr/>
        <a:lstStyle/>
        <a:p>
          <a:r>
            <a:rPr lang="es-MX" b="1" dirty="0" smtClean="0">
              <a:solidFill>
                <a:schemeClr val="bg1"/>
              </a:solidFill>
              <a:effectLst>
                <a:outerShdw blurRad="38100" dist="38100" dir="2700000" algn="tl">
                  <a:srgbClr val="000000">
                    <a:alpha val="43137"/>
                  </a:srgbClr>
                </a:outerShdw>
              </a:effectLst>
            </a:rPr>
            <a:t>CUBIERTA PRINCIPAL</a:t>
          </a:r>
          <a:endParaRPr lang="es-MX" b="1" dirty="0">
            <a:solidFill>
              <a:schemeClr val="bg1"/>
            </a:solidFill>
            <a:effectLst>
              <a:outerShdw blurRad="38100" dist="38100" dir="2700000" algn="tl">
                <a:srgbClr val="000000">
                  <a:alpha val="43137"/>
                </a:srgbClr>
              </a:outerShdw>
            </a:effectLst>
          </a:endParaRPr>
        </a:p>
      </dgm:t>
    </dgm:pt>
    <dgm:pt modelId="{9013C557-CE4F-4E73-8381-4E2373E42019}" type="parTrans" cxnId="{E5B8DF56-F5CF-454A-AFCE-17F3881284B4}">
      <dgm:prSet/>
      <dgm:spPr/>
      <dgm:t>
        <a:bodyPr/>
        <a:lstStyle/>
        <a:p>
          <a:endParaRPr lang="es-MX" b="1">
            <a:effectLst>
              <a:outerShdw blurRad="38100" dist="38100" dir="2700000" algn="tl">
                <a:srgbClr val="000000">
                  <a:alpha val="43137"/>
                </a:srgbClr>
              </a:outerShdw>
            </a:effectLst>
          </a:endParaRPr>
        </a:p>
      </dgm:t>
    </dgm:pt>
    <dgm:pt modelId="{11F48414-7F6E-4299-BBFE-D0841382D694}" type="sibTrans" cxnId="{E5B8DF56-F5CF-454A-AFCE-17F3881284B4}">
      <dgm:prSet/>
      <dgm:spPr/>
      <dgm:t>
        <a:bodyPr/>
        <a:lstStyle/>
        <a:p>
          <a:endParaRPr lang="es-MX" b="1">
            <a:effectLst>
              <a:outerShdw blurRad="38100" dist="38100" dir="2700000" algn="tl">
                <a:srgbClr val="000000">
                  <a:alpha val="43137"/>
                </a:srgbClr>
              </a:outerShdw>
            </a:effectLst>
          </a:endParaRPr>
        </a:p>
      </dgm:t>
    </dgm:pt>
    <dgm:pt modelId="{6948581D-C15B-413E-9806-D3CD3D6CE8DF}">
      <dgm:prSet phldrT="[Text]"/>
      <dgm:spPr>
        <a:solidFill>
          <a:schemeClr val="accent6">
            <a:lumMod val="75000"/>
          </a:schemeClr>
        </a:solidFill>
      </dgm:spPr>
      <dgm:t>
        <a:bodyPr/>
        <a:lstStyle/>
        <a:p>
          <a:r>
            <a:rPr lang="es-MX" b="1" dirty="0" smtClean="0">
              <a:solidFill>
                <a:schemeClr val="bg1"/>
              </a:solidFill>
              <a:effectLst>
                <a:outerShdw blurRad="38100" dist="38100" dir="2700000" algn="tl">
                  <a:srgbClr val="000000">
                    <a:alpha val="43137"/>
                  </a:srgbClr>
                </a:outerShdw>
              </a:effectLst>
            </a:rPr>
            <a:t>Riesgos controlados.</a:t>
          </a:r>
          <a:endParaRPr lang="es-MX" b="1" dirty="0">
            <a:solidFill>
              <a:schemeClr val="bg1"/>
            </a:solidFill>
            <a:effectLst>
              <a:outerShdw blurRad="38100" dist="38100" dir="2700000" algn="tl">
                <a:srgbClr val="000000">
                  <a:alpha val="43137"/>
                </a:srgbClr>
              </a:outerShdw>
            </a:effectLst>
          </a:endParaRPr>
        </a:p>
      </dgm:t>
    </dgm:pt>
    <dgm:pt modelId="{D25CD3B9-FC1E-4E76-9CED-687EA6527B55}" type="parTrans" cxnId="{22628E08-AD1C-4E85-8A0B-27C4B7716BAD}">
      <dgm:prSet/>
      <dgm:spPr/>
      <dgm:t>
        <a:bodyPr/>
        <a:lstStyle/>
        <a:p>
          <a:endParaRPr lang="es-MX" b="1">
            <a:effectLst>
              <a:outerShdw blurRad="38100" dist="38100" dir="2700000" algn="tl">
                <a:srgbClr val="000000">
                  <a:alpha val="43137"/>
                </a:srgbClr>
              </a:outerShdw>
            </a:effectLst>
          </a:endParaRPr>
        </a:p>
      </dgm:t>
    </dgm:pt>
    <dgm:pt modelId="{D3EBEA4E-54E8-4221-96BB-6364FD5167D7}" type="sibTrans" cxnId="{22628E08-AD1C-4E85-8A0B-27C4B7716BAD}">
      <dgm:prSet/>
      <dgm:spPr/>
      <dgm:t>
        <a:bodyPr/>
        <a:lstStyle/>
        <a:p>
          <a:endParaRPr lang="es-MX" b="1">
            <a:effectLst>
              <a:outerShdw blurRad="38100" dist="38100" dir="2700000" algn="tl">
                <a:srgbClr val="000000">
                  <a:alpha val="43137"/>
                </a:srgbClr>
              </a:outerShdw>
            </a:effectLst>
          </a:endParaRPr>
        </a:p>
      </dgm:t>
    </dgm:pt>
    <dgm:pt modelId="{075AC815-B8FF-4FFC-A3C1-0D465246D7DB}">
      <dgm:prSet phldrT="[Text]"/>
      <dgm:spPr>
        <a:solidFill>
          <a:schemeClr val="accent6">
            <a:lumMod val="75000"/>
          </a:schemeClr>
        </a:solidFill>
      </dgm:spPr>
      <dgm:t>
        <a:bodyPr/>
        <a:lstStyle/>
        <a:p>
          <a:r>
            <a:rPr lang="es-MX" b="1" dirty="0" smtClean="0">
              <a:solidFill>
                <a:schemeClr val="bg1"/>
              </a:solidFill>
              <a:effectLst>
                <a:outerShdw blurRad="38100" dist="38100" dir="2700000" algn="tl">
                  <a:srgbClr val="000000">
                    <a:alpha val="43137"/>
                  </a:srgbClr>
                </a:outerShdw>
              </a:effectLst>
            </a:rPr>
            <a:t>Deficiencias aisladas.</a:t>
          </a:r>
          <a:endParaRPr lang="es-MX" b="1" dirty="0">
            <a:solidFill>
              <a:schemeClr val="bg1"/>
            </a:solidFill>
            <a:effectLst>
              <a:outerShdw blurRad="38100" dist="38100" dir="2700000" algn="tl">
                <a:srgbClr val="000000">
                  <a:alpha val="43137"/>
                </a:srgbClr>
              </a:outerShdw>
            </a:effectLst>
          </a:endParaRPr>
        </a:p>
      </dgm:t>
    </dgm:pt>
    <dgm:pt modelId="{10B6A486-6719-43A7-92F8-62E5238354C7}" type="parTrans" cxnId="{BD718D2E-119B-4C92-B23D-EBC185E23B71}">
      <dgm:prSet/>
      <dgm:spPr/>
      <dgm:t>
        <a:bodyPr/>
        <a:lstStyle/>
        <a:p>
          <a:endParaRPr lang="es-MX" b="1">
            <a:effectLst>
              <a:outerShdw blurRad="38100" dist="38100" dir="2700000" algn="tl">
                <a:srgbClr val="000000">
                  <a:alpha val="43137"/>
                </a:srgbClr>
              </a:outerShdw>
            </a:effectLst>
          </a:endParaRPr>
        </a:p>
      </dgm:t>
    </dgm:pt>
    <dgm:pt modelId="{F8F67E22-585C-42F9-973F-4D09D6F29D26}" type="sibTrans" cxnId="{BD718D2E-119B-4C92-B23D-EBC185E23B71}">
      <dgm:prSet/>
      <dgm:spPr/>
      <dgm:t>
        <a:bodyPr/>
        <a:lstStyle/>
        <a:p>
          <a:endParaRPr lang="es-MX" b="1">
            <a:effectLst>
              <a:outerShdw blurRad="38100" dist="38100" dir="2700000" algn="tl">
                <a:srgbClr val="000000">
                  <a:alpha val="43137"/>
                </a:srgbClr>
              </a:outerShdw>
            </a:effectLst>
          </a:endParaRPr>
        </a:p>
      </dgm:t>
    </dgm:pt>
    <dgm:pt modelId="{D8398AED-692E-43C9-B2FB-159BFD913C52}">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DEPARTAMENTO DE MÁQUINAS</a:t>
          </a:r>
          <a:endParaRPr lang="es-MX" b="1" dirty="0">
            <a:effectLst>
              <a:outerShdw blurRad="38100" dist="38100" dir="2700000" algn="tl">
                <a:srgbClr val="000000">
                  <a:alpha val="43137"/>
                </a:srgbClr>
              </a:outerShdw>
            </a:effectLst>
          </a:endParaRPr>
        </a:p>
      </dgm:t>
    </dgm:pt>
    <dgm:pt modelId="{496C5617-F259-4878-822C-F8776883966B}" type="parTrans" cxnId="{9BC9120D-AFAC-46E4-8FFD-F402E083C609}">
      <dgm:prSet/>
      <dgm:spPr/>
      <dgm:t>
        <a:bodyPr/>
        <a:lstStyle/>
        <a:p>
          <a:endParaRPr lang="es-MX" b="1">
            <a:effectLst>
              <a:outerShdw blurRad="38100" dist="38100" dir="2700000" algn="tl">
                <a:srgbClr val="000000">
                  <a:alpha val="43137"/>
                </a:srgbClr>
              </a:outerShdw>
            </a:effectLst>
          </a:endParaRPr>
        </a:p>
      </dgm:t>
    </dgm:pt>
    <dgm:pt modelId="{54AF7BF8-61D6-49AF-AF34-88481210BFAC}" type="sibTrans" cxnId="{9BC9120D-AFAC-46E4-8FFD-F402E083C609}">
      <dgm:prSet/>
      <dgm:spPr/>
      <dgm:t>
        <a:bodyPr/>
        <a:lstStyle/>
        <a:p>
          <a:endParaRPr lang="es-MX" b="1">
            <a:effectLst>
              <a:outerShdw blurRad="38100" dist="38100" dir="2700000" algn="tl">
                <a:srgbClr val="000000">
                  <a:alpha val="43137"/>
                </a:srgbClr>
              </a:outerShdw>
            </a:effectLst>
          </a:endParaRPr>
        </a:p>
      </dgm:t>
    </dgm:pt>
    <dgm:pt modelId="{84026D98-8624-4869-BE06-79C253C2C0CC}">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Riesgos controlados.</a:t>
          </a:r>
          <a:endParaRPr lang="es-MX" b="1" dirty="0">
            <a:effectLst>
              <a:outerShdw blurRad="38100" dist="38100" dir="2700000" algn="tl">
                <a:srgbClr val="000000">
                  <a:alpha val="43137"/>
                </a:srgbClr>
              </a:outerShdw>
            </a:effectLst>
          </a:endParaRPr>
        </a:p>
      </dgm:t>
    </dgm:pt>
    <dgm:pt modelId="{8A4780B4-A465-45A4-926C-047971ABD4A8}" type="parTrans" cxnId="{31DBE266-5772-488A-8387-9660599B957B}">
      <dgm:prSet/>
      <dgm:spPr/>
      <dgm:t>
        <a:bodyPr/>
        <a:lstStyle/>
        <a:p>
          <a:endParaRPr lang="es-MX" b="1">
            <a:effectLst>
              <a:outerShdw blurRad="38100" dist="38100" dir="2700000" algn="tl">
                <a:srgbClr val="000000">
                  <a:alpha val="43137"/>
                </a:srgbClr>
              </a:outerShdw>
            </a:effectLst>
          </a:endParaRPr>
        </a:p>
      </dgm:t>
    </dgm:pt>
    <dgm:pt modelId="{409FA8A6-4106-4679-869C-416B0D6DED23}" type="sibTrans" cxnId="{31DBE266-5772-488A-8387-9660599B957B}">
      <dgm:prSet/>
      <dgm:spPr/>
      <dgm:t>
        <a:bodyPr/>
        <a:lstStyle/>
        <a:p>
          <a:endParaRPr lang="es-MX" b="1">
            <a:effectLst>
              <a:outerShdw blurRad="38100" dist="38100" dir="2700000" algn="tl">
                <a:srgbClr val="000000">
                  <a:alpha val="43137"/>
                </a:srgbClr>
              </a:outerShdw>
            </a:effectLst>
          </a:endParaRPr>
        </a:p>
      </dgm:t>
    </dgm:pt>
    <dgm:pt modelId="{6966D8C1-B10C-4F4E-9E96-260B398F7B2E}">
      <dgm:prSet phldrT="[Text]"/>
      <dgm:spPr>
        <a:solidFill>
          <a:schemeClr val="accent6">
            <a:lumMod val="75000"/>
          </a:schemeClr>
        </a:solidFill>
      </dgm:spPr>
      <dgm:t>
        <a:bodyPr/>
        <a:lstStyle/>
        <a:p>
          <a:r>
            <a:rPr lang="es-MX" b="1" dirty="0" smtClean="0">
              <a:effectLst>
                <a:outerShdw blurRad="38100" dist="38100" dir="2700000" algn="tl">
                  <a:srgbClr val="000000">
                    <a:alpha val="43137"/>
                  </a:srgbClr>
                </a:outerShdw>
              </a:effectLst>
            </a:rPr>
            <a:t>Deficiencias aisladas.</a:t>
          </a:r>
          <a:endParaRPr lang="es-MX" b="1" dirty="0">
            <a:effectLst>
              <a:outerShdw blurRad="38100" dist="38100" dir="2700000" algn="tl">
                <a:srgbClr val="000000">
                  <a:alpha val="43137"/>
                </a:srgbClr>
              </a:outerShdw>
            </a:effectLst>
          </a:endParaRPr>
        </a:p>
      </dgm:t>
    </dgm:pt>
    <dgm:pt modelId="{5AAF9EFC-49ED-458A-A5C4-4D4F84DF71FD}" type="parTrans" cxnId="{DB850EA3-F3AB-46C8-88BA-312EF600B364}">
      <dgm:prSet/>
      <dgm:spPr/>
      <dgm:t>
        <a:bodyPr/>
        <a:lstStyle/>
        <a:p>
          <a:endParaRPr lang="es-MX" b="1">
            <a:effectLst>
              <a:outerShdw blurRad="38100" dist="38100" dir="2700000" algn="tl">
                <a:srgbClr val="000000">
                  <a:alpha val="43137"/>
                </a:srgbClr>
              </a:outerShdw>
            </a:effectLst>
          </a:endParaRPr>
        </a:p>
      </dgm:t>
    </dgm:pt>
    <dgm:pt modelId="{BB92A95A-8312-4D11-A444-208B97643120}" type="sibTrans" cxnId="{DB850EA3-F3AB-46C8-88BA-312EF600B364}">
      <dgm:prSet/>
      <dgm:spPr/>
      <dgm:t>
        <a:bodyPr/>
        <a:lstStyle/>
        <a:p>
          <a:endParaRPr lang="es-MX" b="1">
            <a:effectLst>
              <a:outerShdw blurRad="38100" dist="38100" dir="2700000" algn="tl">
                <a:srgbClr val="000000">
                  <a:alpha val="43137"/>
                </a:srgbClr>
              </a:outerShdw>
            </a:effectLst>
          </a:endParaRPr>
        </a:p>
      </dgm:t>
    </dgm:pt>
    <dgm:pt modelId="{299781AE-8DC3-4056-9853-CAB8704C749A}" type="pres">
      <dgm:prSet presAssocID="{74BC4069-C285-46F5-97E0-F18B0EF5EDAB}" presName="Name0" presStyleCnt="0">
        <dgm:presLayoutVars>
          <dgm:dir/>
          <dgm:resizeHandles val="exact"/>
        </dgm:presLayoutVars>
      </dgm:prSet>
      <dgm:spPr/>
      <dgm:t>
        <a:bodyPr/>
        <a:lstStyle/>
        <a:p>
          <a:endParaRPr lang="es-MX"/>
        </a:p>
      </dgm:t>
    </dgm:pt>
    <dgm:pt modelId="{4E8C287F-55E1-4657-8D10-230ABEF6DF26}" type="pres">
      <dgm:prSet presAssocID="{C9C66E0D-3999-4DC0-8F27-6D193E000CFC}" presName="node" presStyleLbl="node1" presStyleIdx="0" presStyleCnt="5">
        <dgm:presLayoutVars>
          <dgm:bulletEnabled val="1"/>
        </dgm:presLayoutVars>
      </dgm:prSet>
      <dgm:spPr/>
      <dgm:t>
        <a:bodyPr/>
        <a:lstStyle/>
        <a:p>
          <a:endParaRPr lang="es-MX"/>
        </a:p>
      </dgm:t>
    </dgm:pt>
    <dgm:pt modelId="{FB659AF2-D729-42B6-B17D-189BF51E4A63}" type="pres">
      <dgm:prSet presAssocID="{34F99BCA-72D9-4484-B904-3FE8A6C6C8C7}" presName="sibTrans" presStyleCnt="0"/>
      <dgm:spPr/>
    </dgm:pt>
    <dgm:pt modelId="{40B611D9-FDBD-42DE-80C5-EE912AF60458}" type="pres">
      <dgm:prSet presAssocID="{FBB2CF94-32CC-434D-A202-EBECE080FD70}" presName="node" presStyleLbl="node1" presStyleIdx="1" presStyleCnt="5">
        <dgm:presLayoutVars>
          <dgm:bulletEnabled val="1"/>
        </dgm:presLayoutVars>
      </dgm:prSet>
      <dgm:spPr/>
      <dgm:t>
        <a:bodyPr/>
        <a:lstStyle/>
        <a:p>
          <a:endParaRPr lang="es-MX"/>
        </a:p>
      </dgm:t>
    </dgm:pt>
    <dgm:pt modelId="{7EF2CF32-856B-4459-9E52-8E46422766C8}" type="pres">
      <dgm:prSet presAssocID="{A9B09E8E-6E61-47BE-8463-A8450B2A2E35}" presName="sibTrans" presStyleCnt="0"/>
      <dgm:spPr/>
    </dgm:pt>
    <dgm:pt modelId="{80676AFC-9F88-4DE4-A069-642C0EBB2762}" type="pres">
      <dgm:prSet presAssocID="{1EB8CCCD-2939-4DF6-84EE-371C83A32B56}" presName="node" presStyleLbl="node1" presStyleIdx="2" presStyleCnt="5">
        <dgm:presLayoutVars>
          <dgm:bulletEnabled val="1"/>
        </dgm:presLayoutVars>
      </dgm:prSet>
      <dgm:spPr/>
      <dgm:t>
        <a:bodyPr/>
        <a:lstStyle/>
        <a:p>
          <a:endParaRPr lang="es-MX"/>
        </a:p>
      </dgm:t>
    </dgm:pt>
    <dgm:pt modelId="{76DBD52F-295B-464B-8C23-053051420E14}" type="pres">
      <dgm:prSet presAssocID="{AE106953-3472-4F24-8E55-AA733BA5EA68}" presName="sibTrans" presStyleCnt="0"/>
      <dgm:spPr/>
    </dgm:pt>
    <dgm:pt modelId="{CC50BBF1-3279-4D37-A9E1-18D3C6EBEC95}" type="pres">
      <dgm:prSet presAssocID="{EB94258B-FE10-4343-B729-D819226DE871}" presName="node" presStyleLbl="node1" presStyleIdx="3" presStyleCnt="5">
        <dgm:presLayoutVars>
          <dgm:bulletEnabled val="1"/>
        </dgm:presLayoutVars>
      </dgm:prSet>
      <dgm:spPr/>
      <dgm:t>
        <a:bodyPr/>
        <a:lstStyle/>
        <a:p>
          <a:endParaRPr lang="es-MX"/>
        </a:p>
      </dgm:t>
    </dgm:pt>
    <dgm:pt modelId="{9CE1E217-74FD-41F2-9A22-1415133E22E8}" type="pres">
      <dgm:prSet presAssocID="{11F48414-7F6E-4299-BBFE-D0841382D694}" presName="sibTrans" presStyleCnt="0"/>
      <dgm:spPr/>
    </dgm:pt>
    <dgm:pt modelId="{98631650-0DAA-4026-8AC5-EDF4506854B5}" type="pres">
      <dgm:prSet presAssocID="{D8398AED-692E-43C9-B2FB-159BFD913C52}" presName="node" presStyleLbl="node1" presStyleIdx="4" presStyleCnt="5">
        <dgm:presLayoutVars>
          <dgm:bulletEnabled val="1"/>
        </dgm:presLayoutVars>
      </dgm:prSet>
      <dgm:spPr/>
      <dgm:t>
        <a:bodyPr/>
        <a:lstStyle/>
        <a:p>
          <a:endParaRPr lang="es-MX"/>
        </a:p>
      </dgm:t>
    </dgm:pt>
  </dgm:ptLst>
  <dgm:cxnLst>
    <dgm:cxn modelId="{E514B286-9305-43FC-982A-434761F19CEA}" srcId="{74BC4069-C285-46F5-97E0-F18B0EF5EDAB}" destId="{C9C66E0D-3999-4DC0-8F27-6D193E000CFC}" srcOrd="0" destOrd="0" parTransId="{457069A5-E59E-4ED7-9A9D-B34FDD0F2E50}" sibTransId="{34F99BCA-72D9-4484-B904-3FE8A6C6C8C7}"/>
    <dgm:cxn modelId="{31DBE266-5772-488A-8387-9660599B957B}" srcId="{D8398AED-692E-43C9-B2FB-159BFD913C52}" destId="{84026D98-8624-4869-BE06-79C253C2C0CC}" srcOrd="0" destOrd="0" parTransId="{8A4780B4-A465-45A4-926C-047971ABD4A8}" sibTransId="{409FA8A6-4106-4679-869C-416B0D6DED23}"/>
    <dgm:cxn modelId="{C0B4BD51-25D2-4B4B-927A-E685D12BDB44}" type="presOf" srcId="{6966D8C1-B10C-4F4E-9E96-260B398F7B2E}" destId="{98631650-0DAA-4026-8AC5-EDF4506854B5}" srcOrd="0" destOrd="2" presId="urn:microsoft.com/office/officeart/2005/8/layout/hList6"/>
    <dgm:cxn modelId="{E5B8DF56-F5CF-454A-AFCE-17F3881284B4}" srcId="{74BC4069-C285-46F5-97E0-F18B0EF5EDAB}" destId="{EB94258B-FE10-4343-B729-D819226DE871}" srcOrd="3" destOrd="0" parTransId="{9013C557-CE4F-4E73-8381-4E2373E42019}" sibTransId="{11F48414-7F6E-4299-BBFE-D0841382D694}"/>
    <dgm:cxn modelId="{EFABFF18-7ABC-4A73-B70D-6DBB4BB0371B}" srcId="{C9C66E0D-3999-4DC0-8F27-6D193E000CFC}" destId="{0D2318E8-0981-4899-8FF3-3022B32BA6AB}" srcOrd="1" destOrd="0" parTransId="{B6B62674-4A90-4330-B073-275E38668E2C}" sibTransId="{2EF6BA85-A5E6-4D2C-88DC-DDF7017B535B}"/>
    <dgm:cxn modelId="{E4BA4FD6-09E0-41C2-A1B3-4C00B175B350}" type="presOf" srcId="{590FFB37-1C08-4D95-A447-C711FC4A07F1}" destId="{4E8C287F-55E1-4657-8D10-230ABEF6DF26}" srcOrd="0" destOrd="1" presId="urn:microsoft.com/office/officeart/2005/8/layout/hList6"/>
    <dgm:cxn modelId="{DAE855DE-4179-487F-B0B8-1E0AE58D6B45}" srcId="{74BC4069-C285-46F5-97E0-F18B0EF5EDAB}" destId="{FBB2CF94-32CC-434D-A202-EBECE080FD70}" srcOrd="1" destOrd="0" parTransId="{7E3AF503-49D7-4475-9EB9-A3C9217B0065}" sibTransId="{A9B09E8E-6E61-47BE-8463-A8450B2A2E35}"/>
    <dgm:cxn modelId="{FB3EDA38-BCF0-45A5-AEEB-A5817DDFC426}" srcId="{FBB2CF94-32CC-434D-A202-EBECE080FD70}" destId="{7331DCDA-D152-46CE-8AC4-9B33BBD95129}" srcOrd="0" destOrd="0" parTransId="{583DE6CD-4FF7-4861-8929-F6D9FC09E87F}" sibTransId="{2EEEE964-17B1-4401-B73E-6C87232F2D39}"/>
    <dgm:cxn modelId="{C789DD50-514B-4E91-ACE4-48941C6FB53B}" srcId="{FBB2CF94-32CC-434D-A202-EBECE080FD70}" destId="{21BF1438-CAA2-4E87-A145-9E104D0A3662}" srcOrd="1" destOrd="0" parTransId="{265E8AC4-137A-462F-A472-DE033048F825}" sibTransId="{510A0659-5BA6-467B-B0DB-C8D73210EF1B}"/>
    <dgm:cxn modelId="{3ABFF31B-C00F-4526-B7C9-F1B82D56DE00}" type="presOf" srcId="{EB94258B-FE10-4343-B729-D819226DE871}" destId="{CC50BBF1-3279-4D37-A9E1-18D3C6EBEC95}" srcOrd="0" destOrd="0" presId="urn:microsoft.com/office/officeart/2005/8/layout/hList6"/>
    <dgm:cxn modelId="{9BC9120D-AFAC-46E4-8FFD-F402E083C609}" srcId="{74BC4069-C285-46F5-97E0-F18B0EF5EDAB}" destId="{D8398AED-692E-43C9-B2FB-159BFD913C52}" srcOrd="4" destOrd="0" parTransId="{496C5617-F259-4878-822C-F8776883966B}" sibTransId="{54AF7BF8-61D6-49AF-AF34-88481210BFAC}"/>
    <dgm:cxn modelId="{9D113263-75B9-41F2-A1A4-83AD14DD0D8A}" type="presOf" srcId="{0D2318E8-0981-4899-8FF3-3022B32BA6AB}" destId="{4E8C287F-55E1-4657-8D10-230ABEF6DF26}" srcOrd="0" destOrd="2" presId="urn:microsoft.com/office/officeart/2005/8/layout/hList6"/>
    <dgm:cxn modelId="{22628E08-AD1C-4E85-8A0B-27C4B7716BAD}" srcId="{EB94258B-FE10-4343-B729-D819226DE871}" destId="{6948581D-C15B-413E-9806-D3CD3D6CE8DF}" srcOrd="0" destOrd="0" parTransId="{D25CD3B9-FC1E-4E76-9CED-687EA6527B55}" sibTransId="{D3EBEA4E-54E8-4221-96BB-6364FD5167D7}"/>
    <dgm:cxn modelId="{4351EF13-BFA5-48F5-A72F-CBD12CAD0F9A}" type="presOf" srcId="{1EB8CCCD-2939-4DF6-84EE-371C83A32B56}" destId="{80676AFC-9F88-4DE4-A069-642C0EBB2762}" srcOrd="0" destOrd="0" presId="urn:microsoft.com/office/officeart/2005/8/layout/hList6"/>
    <dgm:cxn modelId="{7565E971-F8E8-41D4-87D5-282652343419}" type="presOf" srcId="{C9C66E0D-3999-4DC0-8F27-6D193E000CFC}" destId="{4E8C287F-55E1-4657-8D10-230ABEF6DF26}" srcOrd="0" destOrd="0" presId="urn:microsoft.com/office/officeart/2005/8/layout/hList6"/>
    <dgm:cxn modelId="{456E2FE1-2B6C-45F7-9323-F59B91D6013A}" srcId="{C9C66E0D-3999-4DC0-8F27-6D193E000CFC}" destId="{590FFB37-1C08-4D95-A447-C711FC4A07F1}" srcOrd="0" destOrd="0" parTransId="{06FE73C5-C5C8-4CEF-97A9-094C3F8BEC97}" sibTransId="{93838F8F-BBDF-4DEE-80D1-079D9B0E593A}"/>
    <dgm:cxn modelId="{0F70B02E-C063-4B53-A7FE-9065811F7794}" type="presOf" srcId="{FBB2CF94-32CC-434D-A202-EBECE080FD70}" destId="{40B611D9-FDBD-42DE-80C5-EE912AF60458}" srcOrd="0" destOrd="0" presId="urn:microsoft.com/office/officeart/2005/8/layout/hList6"/>
    <dgm:cxn modelId="{90971E75-8919-4D7D-812C-35E74816C05F}" type="presOf" srcId="{84026D98-8624-4869-BE06-79C253C2C0CC}" destId="{98631650-0DAA-4026-8AC5-EDF4506854B5}" srcOrd="0" destOrd="1" presId="urn:microsoft.com/office/officeart/2005/8/layout/hList6"/>
    <dgm:cxn modelId="{C4AADE44-3E9F-426E-A257-F944D45E7E5C}" srcId="{1EB8CCCD-2939-4DF6-84EE-371C83A32B56}" destId="{CC602BF6-76C8-44FA-BA8E-EE9002A2BAC2}" srcOrd="1" destOrd="0" parTransId="{B2A2FCA2-5AD2-4C93-9B19-0215F40B9775}" sibTransId="{83005B39-A68D-4482-A261-B72FB2D31829}"/>
    <dgm:cxn modelId="{53CF7B6C-D9E7-4CDD-A6D5-DBD8CE33AE20}" type="presOf" srcId="{CC602BF6-76C8-44FA-BA8E-EE9002A2BAC2}" destId="{80676AFC-9F88-4DE4-A069-642C0EBB2762}" srcOrd="0" destOrd="2" presId="urn:microsoft.com/office/officeart/2005/8/layout/hList6"/>
    <dgm:cxn modelId="{96BD23C5-EF77-41C2-982A-209BC6082D09}" type="presOf" srcId="{BFC5849D-9D3F-45E4-83CB-2118460C2696}" destId="{80676AFC-9F88-4DE4-A069-642C0EBB2762}" srcOrd="0" destOrd="1" presId="urn:microsoft.com/office/officeart/2005/8/layout/hList6"/>
    <dgm:cxn modelId="{DB850EA3-F3AB-46C8-88BA-312EF600B364}" srcId="{D8398AED-692E-43C9-B2FB-159BFD913C52}" destId="{6966D8C1-B10C-4F4E-9E96-260B398F7B2E}" srcOrd="1" destOrd="0" parTransId="{5AAF9EFC-49ED-458A-A5C4-4D4F84DF71FD}" sibTransId="{BB92A95A-8312-4D11-A444-208B97643120}"/>
    <dgm:cxn modelId="{3160A2EE-C511-44DE-B086-D72ED5A218F7}" srcId="{1EB8CCCD-2939-4DF6-84EE-371C83A32B56}" destId="{BFC5849D-9D3F-45E4-83CB-2118460C2696}" srcOrd="0" destOrd="0" parTransId="{456E90BC-F76E-4CD3-B58D-DC9017F9D90A}" sibTransId="{3E227854-170A-471A-9E4E-80555287EBA6}"/>
    <dgm:cxn modelId="{FB958754-E98D-4860-A529-48B7A3D2D865}" srcId="{74BC4069-C285-46F5-97E0-F18B0EF5EDAB}" destId="{1EB8CCCD-2939-4DF6-84EE-371C83A32B56}" srcOrd="2" destOrd="0" parTransId="{C330747E-210C-4C50-92EC-9D68B900701C}" sibTransId="{AE106953-3472-4F24-8E55-AA733BA5EA68}"/>
    <dgm:cxn modelId="{EA535820-A3FA-4337-AEF8-7E94E15049E9}" type="presOf" srcId="{6948581D-C15B-413E-9806-D3CD3D6CE8DF}" destId="{CC50BBF1-3279-4D37-A9E1-18D3C6EBEC95}" srcOrd="0" destOrd="1" presId="urn:microsoft.com/office/officeart/2005/8/layout/hList6"/>
    <dgm:cxn modelId="{9B9FA599-CAEE-436B-A178-9D4F154A5B2C}" type="presOf" srcId="{D8398AED-692E-43C9-B2FB-159BFD913C52}" destId="{98631650-0DAA-4026-8AC5-EDF4506854B5}" srcOrd="0" destOrd="0" presId="urn:microsoft.com/office/officeart/2005/8/layout/hList6"/>
    <dgm:cxn modelId="{BD718D2E-119B-4C92-B23D-EBC185E23B71}" srcId="{EB94258B-FE10-4343-B729-D819226DE871}" destId="{075AC815-B8FF-4FFC-A3C1-0D465246D7DB}" srcOrd="1" destOrd="0" parTransId="{10B6A486-6719-43A7-92F8-62E5238354C7}" sibTransId="{F8F67E22-585C-42F9-973F-4D09D6F29D26}"/>
    <dgm:cxn modelId="{21F4A95F-9DCC-465D-90D3-B16C5F6D84DD}" type="presOf" srcId="{74BC4069-C285-46F5-97E0-F18B0EF5EDAB}" destId="{299781AE-8DC3-4056-9853-CAB8704C749A}" srcOrd="0" destOrd="0" presId="urn:microsoft.com/office/officeart/2005/8/layout/hList6"/>
    <dgm:cxn modelId="{69C317BC-2D0C-4D8E-98DF-081A47824D1D}" type="presOf" srcId="{075AC815-B8FF-4FFC-A3C1-0D465246D7DB}" destId="{CC50BBF1-3279-4D37-A9E1-18D3C6EBEC95}" srcOrd="0" destOrd="2" presId="urn:microsoft.com/office/officeart/2005/8/layout/hList6"/>
    <dgm:cxn modelId="{A5E7B81F-EB24-4295-93C7-9D7601418D69}" type="presOf" srcId="{21BF1438-CAA2-4E87-A145-9E104D0A3662}" destId="{40B611D9-FDBD-42DE-80C5-EE912AF60458}" srcOrd="0" destOrd="2" presId="urn:microsoft.com/office/officeart/2005/8/layout/hList6"/>
    <dgm:cxn modelId="{301BED3C-A7B5-4313-B285-6F9F051355E4}" type="presOf" srcId="{7331DCDA-D152-46CE-8AC4-9B33BBD95129}" destId="{40B611D9-FDBD-42DE-80C5-EE912AF60458}" srcOrd="0" destOrd="1" presId="urn:microsoft.com/office/officeart/2005/8/layout/hList6"/>
    <dgm:cxn modelId="{958DB4E1-877E-481E-80D8-11A222A70F84}" type="presParOf" srcId="{299781AE-8DC3-4056-9853-CAB8704C749A}" destId="{4E8C287F-55E1-4657-8D10-230ABEF6DF26}" srcOrd="0" destOrd="0" presId="urn:microsoft.com/office/officeart/2005/8/layout/hList6"/>
    <dgm:cxn modelId="{FAC57D3C-9D77-49CA-BD42-48CBCA3F8B1C}" type="presParOf" srcId="{299781AE-8DC3-4056-9853-CAB8704C749A}" destId="{FB659AF2-D729-42B6-B17D-189BF51E4A63}" srcOrd="1" destOrd="0" presId="urn:microsoft.com/office/officeart/2005/8/layout/hList6"/>
    <dgm:cxn modelId="{5ED04E9D-1671-40F6-95BA-28680C43E415}" type="presParOf" srcId="{299781AE-8DC3-4056-9853-CAB8704C749A}" destId="{40B611D9-FDBD-42DE-80C5-EE912AF60458}" srcOrd="2" destOrd="0" presId="urn:microsoft.com/office/officeart/2005/8/layout/hList6"/>
    <dgm:cxn modelId="{CC7303B8-7B87-416D-96CB-A0D4EBBAD307}" type="presParOf" srcId="{299781AE-8DC3-4056-9853-CAB8704C749A}" destId="{7EF2CF32-856B-4459-9E52-8E46422766C8}" srcOrd="3" destOrd="0" presId="urn:microsoft.com/office/officeart/2005/8/layout/hList6"/>
    <dgm:cxn modelId="{EEE7CCBF-893B-45B4-BFC8-428B9EC9A58C}" type="presParOf" srcId="{299781AE-8DC3-4056-9853-CAB8704C749A}" destId="{80676AFC-9F88-4DE4-A069-642C0EBB2762}" srcOrd="4" destOrd="0" presId="urn:microsoft.com/office/officeart/2005/8/layout/hList6"/>
    <dgm:cxn modelId="{16A31D2A-ACA1-486C-B235-DA885DB840DE}" type="presParOf" srcId="{299781AE-8DC3-4056-9853-CAB8704C749A}" destId="{76DBD52F-295B-464B-8C23-053051420E14}" srcOrd="5" destOrd="0" presId="urn:microsoft.com/office/officeart/2005/8/layout/hList6"/>
    <dgm:cxn modelId="{E64971FF-34EC-44C4-B5D7-608739534529}" type="presParOf" srcId="{299781AE-8DC3-4056-9853-CAB8704C749A}" destId="{CC50BBF1-3279-4D37-A9E1-18D3C6EBEC95}" srcOrd="6" destOrd="0" presId="urn:microsoft.com/office/officeart/2005/8/layout/hList6"/>
    <dgm:cxn modelId="{69133AAC-2BC3-41FF-8129-64046C145C2E}" type="presParOf" srcId="{299781AE-8DC3-4056-9853-CAB8704C749A}" destId="{9CE1E217-74FD-41F2-9A22-1415133E22E8}" srcOrd="7" destOrd="0" presId="urn:microsoft.com/office/officeart/2005/8/layout/hList6"/>
    <dgm:cxn modelId="{ADEDEFD3-A37F-4111-903E-194B9F236356}" type="presParOf" srcId="{299781AE-8DC3-4056-9853-CAB8704C749A}" destId="{98631650-0DAA-4026-8AC5-EDF4506854B5}"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3DE38-37B6-4B3B-956F-53946D494269}">
      <dsp:nvSpPr>
        <dsp:cNvPr id="0" name=""/>
        <dsp:cNvSpPr/>
      </dsp:nvSpPr>
      <dsp:spPr>
        <a:xfrm>
          <a:off x="2199" y="1122253"/>
          <a:ext cx="1507568" cy="1243428"/>
        </a:xfrm>
        <a:prstGeom prst="roundRect">
          <a:avLst>
            <a:gd name="adj" fmla="val 10000"/>
          </a:avLst>
        </a:prstGeom>
        <a:solidFill>
          <a:schemeClr val="lt1">
            <a:alpha val="90000"/>
            <a:hueOff val="0"/>
            <a:satOff val="0"/>
            <a:lumOff val="0"/>
            <a:alphaOff val="0"/>
          </a:schemeClr>
        </a:solidFill>
        <a:ln w="9525" cap="flat" cmpd="sng" algn="ctr">
          <a:solidFill>
            <a:srgbClr val="FF0000"/>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smtClean="0"/>
            <a:t>Mapeo de riesgos.</a:t>
          </a:r>
          <a:endParaRPr lang="es-MX" sz="1200" b="1" kern="1200" dirty="0"/>
        </a:p>
        <a:p>
          <a:pPr marL="114300" lvl="1" indent="-114300" algn="l" defTabSz="533400">
            <a:lnSpc>
              <a:spcPct val="90000"/>
            </a:lnSpc>
            <a:spcBef>
              <a:spcPct val="0"/>
            </a:spcBef>
            <a:spcAft>
              <a:spcPct val="15000"/>
            </a:spcAft>
            <a:buChar char="••"/>
          </a:pPr>
          <a:r>
            <a:rPr lang="es-MX" sz="1200" b="1" kern="1200" dirty="0" smtClean="0"/>
            <a:t>Resultados de auditorías internas</a:t>
          </a:r>
          <a:endParaRPr lang="es-MX" sz="1200" b="1" kern="1200" dirty="0"/>
        </a:p>
      </dsp:txBody>
      <dsp:txXfrm>
        <a:off x="30814" y="1150868"/>
        <a:ext cx="1450338" cy="919749"/>
      </dsp:txXfrm>
    </dsp:sp>
    <dsp:sp modelId="{E808C884-5717-4EDE-9EEE-C77552028C0E}">
      <dsp:nvSpPr>
        <dsp:cNvPr id="0" name=""/>
        <dsp:cNvSpPr/>
      </dsp:nvSpPr>
      <dsp:spPr>
        <a:xfrm>
          <a:off x="865268" y="1475342"/>
          <a:ext cx="1578446" cy="1578446"/>
        </a:xfrm>
        <a:prstGeom prst="leftCircularArrow">
          <a:avLst>
            <a:gd name="adj1" fmla="val 2625"/>
            <a:gd name="adj2" fmla="val 319078"/>
            <a:gd name="adj3" fmla="val 2094589"/>
            <a:gd name="adj4" fmla="val 9024489"/>
            <a:gd name="adj5" fmla="val 3063"/>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638E3C6-C350-45F3-8210-2B9BEB7DF83E}">
      <dsp:nvSpPr>
        <dsp:cNvPr id="0" name=""/>
        <dsp:cNvSpPr/>
      </dsp:nvSpPr>
      <dsp:spPr>
        <a:xfrm>
          <a:off x="337214" y="2099233"/>
          <a:ext cx="1340060" cy="532898"/>
        </a:xfrm>
        <a:prstGeom prst="roundRect">
          <a:avLst>
            <a:gd name="adj" fmla="val 10000"/>
          </a:avLst>
        </a:prstGeom>
        <a:solidFill>
          <a:srgbClr val="FF00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b="1" kern="1200" dirty="0" smtClean="0"/>
            <a:t>Oportunidades de Mejora en S.I.</a:t>
          </a:r>
          <a:endParaRPr lang="es-MX" sz="1300" b="1" kern="1200" dirty="0"/>
        </a:p>
      </dsp:txBody>
      <dsp:txXfrm>
        <a:off x="352822" y="2114841"/>
        <a:ext cx="1308844" cy="501682"/>
      </dsp:txXfrm>
    </dsp:sp>
    <dsp:sp modelId="{ADBAA05D-87FF-43A0-A337-D81F292A9F91}">
      <dsp:nvSpPr>
        <dsp:cNvPr id="0" name=""/>
        <dsp:cNvSpPr/>
      </dsp:nvSpPr>
      <dsp:spPr>
        <a:xfrm>
          <a:off x="1874593" y="1122253"/>
          <a:ext cx="1507568" cy="1243428"/>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4966938"/>
              <a:satOff val="19906"/>
              <a:lumOff val="431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smtClean="0"/>
            <a:t>Mapeo de riesgos.</a:t>
          </a:r>
          <a:endParaRPr lang="es-MX" sz="1200" b="1" kern="1200" dirty="0"/>
        </a:p>
        <a:p>
          <a:pPr marL="114300" lvl="1" indent="-114300" algn="l" defTabSz="533400">
            <a:lnSpc>
              <a:spcPct val="90000"/>
            </a:lnSpc>
            <a:spcBef>
              <a:spcPct val="0"/>
            </a:spcBef>
            <a:spcAft>
              <a:spcPct val="15000"/>
            </a:spcAft>
            <a:buChar char="••"/>
          </a:pPr>
          <a:r>
            <a:rPr lang="es-MX" sz="1200" b="1" kern="1200" dirty="0" smtClean="0"/>
            <a:t>Resultados de auditorías internas.</a:t>
          </a:r>
          <a:endParaRPr lang="es-MX" sz="1200" b="1" kern="1200" dirty="0"/>
        </a:p>
      </dsp:txBody>
      <dsp:txXfrm>
        <a:off x="1903208" y="1417317"/>
        <a:ext cx="1450338" cy="919749"/>
      </dsp:txXfrm>
    </dsp:sp>
    <dsp:sp modelId="{37AEE03D-AA50-4CE2-AAA2-5808F0144306}">
      <dsp:nvSpPr>
        <dsp:cNvPr id="0" name=""/>
        <dsp:cNvSpPr/>
      </dsp:nvSpPr>
      <dsp:spPr>
        <a:xfrm>
          <a:off x="2725099" y="385392"/>
          <a:ext cx="1771080" cy="1771080"/>
        </a:xfrm>
        <a:prstGeom prst="circularArrow">
          <a:avLst>
            <a:gd name="adj1" fmla="val 2340"/>
            <a:gd name="adj2" fmla="val 282498"/>
            <a:gd name="adj3" fmla="val 19541991"/>
            <a:gd name="adj4" fmla="val 12575511"/>
            <a:gd name="adj5" fmla="val 2730"/>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0C9C17F-35C2-41B5-89E0-FE4FAD4AEDDE}">
      <dsp:nvSpPr>
        <dsp:cNvPr id="0" name=""/>
        <dsp:cNvSpPr/>
      </dsp:nvSpPr>
      <dsp:spPr>
        <a:xfrm>
          <a:off x="2209609" y="855804"/>
          <a:ext cx="1340060" cy="532898"/>
        </a:xfrm>
        <a:prstGeom prst="roundRect">
          <a:avLst>
            <a:gd name="adj" fmla="val 10000"/>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b="1" kern="1200" dirty="0" smtClean="0"/>
            <a:t>Oportunidades de Mejora en P.A.</a:t>
          </a:r>
          <a:endParaRPr lang="es-MX" sz="1300" b="1" kern="1200" dirty="0"/>
        </a:p>
      </dsp:txBody>
      <dsp:txXfrm>
        <a:off x="2225217" y="871412"/>
        <a:ext cx="1308844" cy="501682"/>
      </dsp:txXfrm>
    </dsp:sp>
    <dsp:sp modelId="{96A1EC05-548C-4BE8-8EB5-465ECE37DFB0}">
      <dsp:nvSpPr>
        <dsp:cNvPr id="0" name=""/>
        <dsp:cNvSpPr/>
      </dsp:nvSpPr>
      <dsp:spPr>
        <a:xfrm>
          <a:off x="3746988" y="1122253"/>
          <a:ext cx="1507568" cy="1243428"/>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s-MX" sz="1200" b="1" kern="1200" dirty="0" smtClean="0"/>
            <a:t>Mapeo de procesos.</a:t>
          </a:r>
          <a:endParaRPr lang="es-MX" sz="1200" b="1" kern="1200" dirty="0"/>
        </a:p>
        <a:p>
          <a:pPr marL="114300" lvl="1" indent="-114300" algn="l" defTabSz="533400">
            <a:lnSpc>
              <a:spcPct val="90000"/>
            </a:lnSpc>
            <a:spcBef>
              <a:spcPct val="0"/>
            </a:spcBef>
            <a:spcAft>
              <a:spcPct val="15000"/>
            </a:spcAft>
            <a:buChar char="••"/>
          </a:pPr>
          <a:r>
            <a:rPr lang="es-MX" sz="1200" b="1" kern="1200" dirty="0" smtClean="0"/>
            <a:t>Resultados de auditorías internas.</a:t>
          </a:r>
          <a:endParaRPr lang="es-MX" sz="1200" b="1" kern="1200" dirty="0"/>
        </a:p>
      </dsp:txBody>
      <dsp:txXfrm>
        <a:off x="3775603" y="1150868"/>
        <a:ext cx="1450338" cy="919749"/>
      </dsp:txXfrm>
    </dsp:sp>
    <dsp:sp modelId="{8C2BEE50-5F6F-40F5-98D5-E529F23BD27F}">
      <dsp:nvSpPr>
        <dsp:cNvPr id="0" name=""/>
        <dsp:cNvSpPr/>
      </dsp:nvSpPr>
      <dsp:spPr>
        <a:xfrm>
          <a:off x="4082003" y="2099233"/>
          <a:ext cx="1340060" cy="532898"/>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765" tIns="16510" rIns="24765" bIns="16510" numCol="1" spcCol="1270" anchor="ctr" anchorCtr="0">
          <a:noAutofit/>
        </a:bodyPr>
        <a:lstStyle/>
        <a:p>
          <a:pPr lvl="0" algn="ctr" defTabSz="577850">
            <a:lnSpc>
              <a:spcPct val="90000"/>
            </a:lnSpc>
            <a:spcBef>
              <a:spcPct val="0"/>
            </a:spcBef>
            <a:spcAft>
              <a:spcPct val="35000"/>
            </a:spcAft>
          </a:pPr>
          <a:r>
            <a:rPr lang="es-MX" sz="1300" b="1" kern="1200" dirty="0" smtClean="0"/>
            <a:t>Oportunidades de Mejora en Calidad</a:t>
          </a:r>
          <a:endParaRPr lang="es-MX" sz="1300" b="1" kern="1200" dirty="0"/>
        </a:p>
      </dsp:txBody>
      <dsp:txXfrm>
        <a:off x="4097611" y="2114841"/>
        <a:ext cx="1308844" cy="5016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287F-55E1-4657-8D10-230ABEF6DF26}">
      <dsp:nvSpPr>
        <dsp:cNvPr id="0" name=""/>
        <dsp:cNvSpPr/>
      </dsp:nvSpPr>
      <dsp:spPr>
        <a:xfrm rot="16200000">
          <a:off x="-1713097" y="1717468"/>
          <a:ext cx="4968552" cy="1533615"/>
        </a:xfrm>
        <a:prstGeom prst="flowChartManualOperation">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7698" bIns="0" numCol="1" spcCol="1270" anchor="t" anchorCtr="0">
          <a:noAutofit/>
        </a:bodyPr>
        <a:lstStyle/>
        <a:p>
          <a:pPr lvl="0" algn="l"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rPr>
            <a:t>PUENTE DE MANDO</a:t>
          </a:r>
          <a:endParaRPr lang="es-MX" sz="15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effectLst>
                <a:outerShdw blurRad="38100" dist="38100" dir="2700000" algn="tl">
                  <a:srgbClr val="000000">
                    <a:alpha val="43137"/>
                  </a:srgbClr>
                </a:outerShdw>
              </a:effectLst>
            </a:rPr>
            <a:t>Riesgos controlados.</a:t>
          </a:r>
          <a:endParaRPr lang="es-MX"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effectLst>
                <a:outerShdw blurRad="38100" dist="38100" dir="2700000" algn="tl">
                  <a:srgbClr val="000000">
                    <a:alpha val="43137"/>
                  </a:srgbClr>
                </a:outerShdw>
              </a:effectLst>
            </a:rPr>
            <a:t>Deficiencias aisladas.</a:t>
          </a:r>
          <a:endParaRPr lang="es-MX" sz="1200" b="1" kern="1200" dirty="0">
            <a:effectLst>
              <a:outerShdw blurRad="38100" dist="38100" dir="2700000" algn="tl">
                <a:srgbClr val="000000">
                  <a:alpha val="43137"/>
                </a:srgbClr>
              </a:outerShdw>
            </a:effectLst>
          </a:endParaRPr>
        </a:p>
      </dsp:txBody>
      <dsp:txXfrm rot="5400000">
        <a:off x="4371" y="993710"/>
        <a:ext cx="1533615" cy="2981132"/>
      </dsp:txXfrm>
    </dsp:sp>
    <dsp:sp modelId="{40B611D9-FDBD-42DE-80C5-EE912AF60458}">
      <dsp:nvSpPr>
        <dsp:cNvPr id="0" name=""/>
        <dsp:cNvSpPr/>
      </dsp:nvSpPr>
      <dsp:spPr>
        <a:xfrm rot="16200000">
          <a:off x="-64460" y="1717468"/>
          <a:ext cx="4968552" cy="1533615"/>
        </a:xfrm>
        <a:prstGeom prst="flowChartManualOperation">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7698" bIns="0" numCol="1" spcCol="1270" anchor="t" anchorCtr="0">
          <a:noAutofit/>
        </a:bodyPr>
        <a:lstStyle/>
        <a:p>
          <a:pPr lvl="0" algn="l"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rPr>
            <a:t>ÁREA HABITACIONAL</a:t>
          </a:r>
          <a:endParaRPr lang="es-MX" sz="15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effectLst>
                <a:outerShdw blurRad="38100" dist="38100" dir="2700000" algn="tl">
                  <a:srgbClr val="000000">
                    <a:alpha val="43137"/>
                  </a:srgbClr>
                </a:outerShdw>
              </a:effectLst>
            </a:rPr>
            <a:t>Riesgos controlados.</a:t>
          </a:r>
          <a:endParaRPr lang="es-MX"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effectLst>
                <a:outerShdw blurRad="38100" dist="38100" dir="2700000" algn="tl">
                  <a:srgbClr val="000000">
                    <a:alpha val="43137"/>
                  </a:srgbClr>
                </a:outerShdw>
              </a:effectLst>
            </a:rPr>
            <a:t>Cero deficiencias.</a:t>
          </a:r>
          <a:endParaRPr lang="es-MX" sz="1200" b="1" kern="1200" dirty="0">
            <a:effectLst>
              <a:outerShdw blurRad="38100" dist="38100" dir="2700000" algn="tl">
                <a:srgbClr val="000000">
                  <a:alpha val="43137"/>
                </a:srgbClr>
              </a:outerShdw>
            </a:effectLst>
          </a:endParaRPr>
        </a:p>
      </dsp:txBody>
      <dsp:txXfrm rot="5400000">
        <a:off x="1653008" y="993710"/>
        <a:ext cx="1533615" cy="2981132"/>
      </dsp:txXfrm>
    </dsp:sp>
    <dsp:sp modelId="{80676AFC-9F88-4DE4-A069-642C0EBB2762}">
      <dsp:nvSpPr>
        <dsp:cNvPr id="0" name=""/>
        <dsp:cNvSpPr/>
      </dsp:nvSpPr>
      <dsp:spPr>
        <a:xfrm rot="16200000">
          <a:off x="1584175" y="1717468"/>
          <a:ext cx="4968552" cy="1533615"/>
        </a:xfrm>
        <a:prstGeom prst="flowChartManualOperation">
          <a:avLst/>
        </a:prstGeom>
        <a:solidFill>
          <a:srgbClr val="FFFF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7698" bIns="0" numCol="1" spcCol="1270" anchor="t" anchorCtr="0">
          <a:noAutofit/>
        </a:bodyPr>
        <a:lstStyle/>
        <a:p>
          <a:pPr lvl="0" algn="l" defTabSz="666750">
            <a:lnSpc>
              <a:spcPct val="90000"/>
            </a:lnSpc>
            <a:spcBef>
              <a:spcPct val="0"/>
            </a:spcBef>
            <a:spcAft>
              <a:spcPct val="35000"/>
            </a:spcAft>
          </a:pPr>
          <a:r>
            <a:rPr lang="es-MX" sz="1500" b="1" kern="1200" dirty="0" smtClean="0">
              <a:solidFill>
                <a:schemeClr val="tx1"/>
              </a:solidFill>
              <a:effectLst>
                <a:outerShdw blurRad="38100" dist="38100" dir="2700000" algn="tl">
                  <a:srgbClr val="000000">
                    <a:alpha val="43137"/>
                  </a:srgbClr>
                </a:outerShdw>
              </a:effectLst>
            </a:rPr>
            <a:t>COCINA</a:t>
          </a:r>
          <a:endParaRPr lang="es-MX" sz="1500" b="1" kern="1200" dirty="0">
            <a:solidFill>
              <a:schemeClr val="tx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solidFill>
                <a:schemeClr val="tx1"/>
              </a:solidFill>
              <a:effectLst>
                <a:outerShdw blurRad="38100" dist="38100" dir="2700000" algn="tl">
                  <a:srgbClr val="000000">
                    <a:alpha val="43137"/>
                  </a:srgbClr>
                </a:outerShdw>
              </a:effectLst>
            </a:rPr>
            <a:t>Riesgos elevados.</a:t>
          </a:r>
          <a:endParaRPr lang="es-MX" sz="1200" b="1" kern="1200" dirty="0">
            <a:solidFill>
              <a:schemeClr val="tx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solidFill>
                <a:schemeClr val="tx1"/>
              </a:solidFill>
              <a:effectLst>
                <a:outerShdw blurRad="38100" dist="38100" dir="2700000" algn="tl">
                  <a:srgbClr val="000000">
                    <a:alpha val="43137"/>
                  </a:srgbClr>
                </a:outerShdw>
              </a:effectLst>
            </a:rPr>
            <a:t>Deficiencias constantes.</a:t>
          </a:r>
          <a:endParaRPr lang="es-MX" sz="1200" b="1" kern="1200" dirty="0">
            <a:solidFill>
              <a:schemeClr val="tx1"/>
            </a:solidFill>
            <a:effectLst>
              <a:outerShdw blurRad="38100" dist="38100" dir="2700000" algn="tl">
                <a:srgbClr val="000000">
                  <a:alpha val="43137"/>
                </a:srgbClr>
              </a:outerShdw>
            </a:effectLst>
          </a:endParaRPr>
        </a:p>
      </dsp:txBody>
      <dsp:txXfrm rot="5400000">
        <a:off x="3301643" y="993710"/>
        <a:ext cx="1533615" cy="2981132"/>
      </dsp:txXfrm>
    </dsp:sp>
    <dsp:sp modelId="{CC50BBF1-3279-4D37-A9E1-18D3C6EBEC95}">
      <dsp:nvSpPr>
        <dsp:cNvPr id="0" name=""/>
        <dsp:cNvSpPr/>
      </dsp:nvSpPr>
      <dsp:spPr>
        <a:xfrm rot="16200000">
          <a:off x="3232812" y="1717468"/>
          <a:ext cx="4968552" cy="1533615"/>
        </a:xfrm>
        <a:prstGeom prst="flowChartManualOperation">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7698" bIns="0" numCol="1" spcCol="1270" anchor="t" anchorCtr="0">
          <a:noAutofit/>
        </a:bodyPr>
        <a:lstStyle/>
        <a:p>
          <a:pPr lvl="0" algn="l" defTabSz="666750">
            <a:lnSpc>
              <a:spcPct val="90000"/>
            </a:lnSpc>
            <a:spcBef>
              <a:spcPct val="0"/>
            </a:spcBef>
            <a:spcAft>
              <a:spcPct val="35000"/>
            </a:spcAft>
          </a:pPr>
          <a:r>
            <a:rPr lang="es-MX" sz="1500" b="1" kern="1200" dirty="0" smtClean="0">
              <a:solidFill>
                <a:schemeClr val="bg1"/>
              </a:solidFill>
              <a:effectLst>
                <a:outerShdw blurRad="38100" dist="38100" dir="2700000" algn="tl">
                  <a:srgbClr val="000000">
                    <a:alpha val="43137"/>
                  </a:srgbClr>
                </a:outerShdw>
              </a:effectLst>
            </a:rPr>
            <a:t>CUBIERTA PRINCIPAL</a:t>
          </a:r>
          <a:endParaRPr lang="es-MX" sz="15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solidFill>
                <a:schemeClr val="bg1"/>
              </a:solidFill>
              <a:effectLst>
                <a:outerShdw blurRad="38100" dist="38100" dir="2700000" algn="tl">
                  <a:srgbClr val="000000">
                    <a:alpha val="43137"/>
                  </a:srgbClr>
                </a:outerShdw>
              </a:effectLst>
            </a:rPr>
            <a:t>Riesgos controlados.</a:t>
          </a:r>
          <a:endParaRPr lang="es-MX" sz="1200" b="1" kern="1200" dirty="0">
            <a:solidFill>
              <a:schemeClr val="bg1"/>
            </a:solidFill>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solidFill>
                <a:schemeClr val="bg1"/>
              </a:solidFill>
              <a:effectLst>
                <a:outerShdw blurRad="38100" dist="38100" dir="2700000" algn="tl">
                  <a:srgbClr val="000000">
                    <a:alpha val="43137"/>
                  </a:srgbClr>
                </a:outerShdw>
              </a:effectLst>
            </a:rPr>
            <a:t>Deficiencias aisladas.</a:t>
          </a:r>
          <a:endParaRPr lang="es-MX" sz="1200" b="1" kern="1200" dirty="0">
            <a:solidFill>
              <a:schemeClr val="bg1"/>
            </a:solidFill>
            <a:effectLst>
              <a:outerShdw blurRad="38100" dist="38100" dir="2700000" algn="tl">
                <a:srgbClr val="000000">
                  <a:alpha val="43137"/>
                </a:srgbClr>
              </a:outerShdw>
            </a:effectLst>
          </a:endParaRPr>
        </a:p>
      </dsp:txBody>
      <dsp:txXfrm rot="5400000">
        <a:off x="4950280" y="993710"/>
        <a:ext cx="1533615" cy="2981132"/>
      </dsp:txXfrm>
    </dsp:sp>
    <dsp:sp modelId="{98631650-0DAA-4026-8AC5-EDF4506854B5}">
      <dsp:nvSpPr>
        <dsp:cNvPr id="0" name=""/>
        <dsp:cNvSpPr/>
      </dsp:nvSpPr>
      <dsp:spPr>
        <a:xfrm rot="16200000">
          <a:off x="4881449" y="1717468"/>
          <a:ext cx="4968552" cy="1533615"/>
        </a:xfrm>
        <a:prstGeom prst="flowChartManualOperation">
          <a:avLst/>
        </a:prstGeom>
        <a:solidFill>
          <a:schemeClr val="accent6">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5250" tIns="0" rIns="97698" bIns="0" numCol="1" spcCol="1270" anchor="t" anchorCtr="0">
          <a:noAutofit/>
        </a:bodyPr>
        <a:lstStyle/>
        <a:p>
          <a:pPr lvl="0" algn="l" defTabSz="666750">
            <a:lnSpc>
              <a:spcPct val="90000"/>
            </a:lnSpc>
            <a:spcBef>
              <a:spcPct val="0"/>
            </a:spcBef>
            <a:spcAft>
              <a:spcPct val="35000"/>
            </a:spcAft>
          </a:pPr>
          <a:r>
            <a:rPr lang="es-MX" sz="1500" b="1" kern="1200" dirty="0" smtClean="0">
              <a:effectLst>
                <a:outerShdw blurRad="38100" dist="38100" dir="2700000" algn="tl">
                  <a:srgbClr val="000000">
                    <a:alpha val="43137"/>
                  </a:srgbClr>
                </a:outerShdw>
              </a:effectLst>
            </a:rPr>
            <a:t>DEPARTAMENTO DE MÁQUINAS</a:t>
          </a:r>
          <a:endParaRPr lang="es-MX" sz="15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effectLst>
                <a:outerShdw blurRad="38100" dist="38100" dir="2700000" algn="tl">
                  <a:srgbClr val="000000">
                    <a:alpha val="43137"/>
                  </a:srgbClr>
                </a:outerShdw>
              </a:effectLst>
            </a:rPr>
            <a:t>Riesgos controlados.</a:t>
          </a:r>
          <a:endParaRPr lang="es-MX" sz="1200" b="1" kern="1200" dirty="0">
            <a:effectLst>
              <a:outerShdw blurRad="38100" dist="38100" dir="2700000" algn="tl">
                <a:srgbClr val="000000">
                  <a:alpha val="43137"/>
                </a:srgbClr>
              </a:outerShdw>
            </a:effectLst>
          </a:endParaRPr>
        </a:p>
        <a:p>
          <a:pPr marL="114300" lvl="1" indent="-114300" algn="l" defTabSz="533400">
            <a:lnSpc>
              <a:spcPct val="90000"/>
            </a:lnSpc>
            <a:spcBef>
              <a:spcPct val="0"/>
            </a:spcBef>
            <a:spcAft>
              <a:spcPct val="15000"/>
            </a:spcAft>
            <a:buChar char="••"/>
          </a:pPr>
          <a:r>
            <a:rPr lang="es-MX" sz="1200" b="1" kern="1200" dirty="0" smtClean="0">
              <a:effectLst>
                <a:outerShdw blurRad="38100" dist="38100" dir="2700000" algn="tl">
                  <a:srgbClr val="000000">
                    <a:alpha val="43137"/>
                  </a:srgbClr>
                </a:outerShdw>
              </a:effectLst>
            </a:rPr>
            <a:t>Deficiencias aisladas.</a:t>
          </a:r>
          <a:endParaRPr lang="es-MX" sz="1200" b="1" kern="1200" dirty="0">
            <a:effectLst>
              <a:outerShdw blurRad="38100" dist="38100" dir="2700000" algn="tl">
                <a:srgbClr val="000000">
                  <a:alpha val="43137"/>
                </a:srgbClr>
              </a:outerShdw>
            </a:effectLst>
          </a:endParaRPr>
        </a:p>
      </dsp:txBody>
      <dsp:txXfrm rot="5400000">
        <a:off x="6598917" y="993710"/>
        <a:ext cx="1533615" cy="298113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B78AFD6-A299-438A-A2D1-ACD423F89F3A}" type="datetimeFigureOut">
              <a:rPr lang="es-MX" smtClean="0"/>
              <a:pPr/>
              <a:t>03/12/2010</a:t>
            </a:fld>
            <a:endParaRPr lang="es-MX"/>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MX"/>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287DB50-2BB8-4AAF-A25B-BE40886A9CD4}" type="slidenum">
              <a:rPr lang="es-MX" smtClean="0"/>
              <a:pPr/>
              <a:t>‹#›</a:t>
            </a:fld>
            <a:endParaRPr lang="es-MX"/>
          </a:p>
        </p:txBody>
      </p:sp>
    </p:spTree>
    <p:extLst>
      <p:ext uri="{BB962C8B-B14F-4D97-AF65-F5344CB8AC3E}">
        <p14:creationId xmlns:p14="http://schemas.microsoft.com/office/powerpoint/2010/main" val="3140911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67AE8C36-654E-4A64-BE7C-96940490BA51}" type="datetimeFigureOut">
              <a:rPr lang="es-MX"/>
              <a:pPr>
                <a:defRPr/>
              </a:pPr>
              <a:t>03/12/2010</a:t>
            </a:fld>
            <a:endParaRPr lang="es-MX"/>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s-MX" noProof="0" smtClean="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CB6D206-2AD7-4F49-8440-120FAF745DEA}" type="slidenum">
              <a:rPr lang="es-MX"/>
              <a:pPr>
                <a:defRPr/>
              </a:pPr>
              <a:t>‹#›</a:t>
            </a:fld>
            <a:endParaRPr lang="es-MX"/>
          </a:p>
        </p:txBody>
      </p:sp>
    </p:spTree>
    <p:extLst>
      <p:ext uri="{BB962C8B-B14F-4D97-AF65-F5344CB8AC3E}">
        <p14:creationId xmlns:p14="http://schemas.microsoft.com/office/powerpoint/2010/main" val="29981383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11</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12</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2</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3</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4</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5</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7</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8</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9</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smtClean="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DC4CD9-39B9-47DC-9415-6A6F8787AE2C}" type="slidenum">
              <a:rPr lang="es-MX"/>
              <a:pPr fontAlgn="base">
                <a:spcBef>
                  <a:spcPct val="0"/>
                </a:spcBef>
                <a:spcAft>
                  <a:spcPct val="0"/>
                </a:spcAft>
                <a:defRPr/>
              </a:pPr>
              <a:t>10</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lvl1pPr>
              <a:defRPr/>
            </a:lvl1pPr>
          </a:lstStyle>
          <a:p>
            <a:pPr>
              <a:defRPr/>
            </a:pPr>
            <a:fld id="{D57BA0D8-9A2D-4914-9569-124EBBC9D535}" type="datetimeFigureOut">
              <a:rPr lang="es-MX"/>
              <a:pPr>
                <a:defRPr/>
              </a:pPr>
              <a:t>03/12/2010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27EEA08C-2FC7-4150-B195-F182C850BDA7}" type="slidenum">
              <a:rPr lang="es-MX"/>
              <a:pPr>
                <a:defRPr/>
              </a:pPr>
              <a:t>‹#›</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FF0A2840-281B-4370-A7B7-F54D951087D8}" type="datetimeFigureOut">
              <a:rPr lang="es-MX"/>
              <a:pPr>
                <a:defRPr/>
              </a:pPr>
              <a:t>03/12/2010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C216E4D7-7ED1-4244-BA38-FD6CF40AC586}" type="slidenum">
              <a:rPr lang="es-MX"/>
              <a:pPr>
                <a:defRPr/>
              </a:pPr>
              <a:t>‹#›</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F0009281-5A30-4774-9BDA-92F0AFBE0FA1}" type="datetimeFigureOut">
              <a:rPr lang="es-MX"/>
              <a:pPr>
                <a:defRPr/>
              </a:pPr>
              <a:t>03/12/2010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8240D1B-90FC-45E0-B504-34B0861EC738}" type="slidenum">
              <a:rPr lang="es-MX"/>
              <a:pPr>
                <a:defRPr/>
              </a:pPr>
              <a:t>‹#›</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lvl1pPr>
              <a:defRPr/>
            </a:lvl1pPr>
          </a:lstStyle>
          <a:p>
            <a:pPr>
              <a:defRPr/>
            </a:pPr>
            <a:fld id="{5D58F628-6073-449A-8E52-98D12F47AAD0}" type="datetimeFigureOut">
              <a:rPr lang="es-MX"/>
              <a:pPr>
                <a:defRPr/>
              </a:pPr>
              <a:t>03/12/2010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67EA5703-3D3E-40E4-BF79-4459BA3DB452}" type="slidenum">
              <a:rPr lang="es-MX"/>
              <a:pPr>
                <a:defRPr/>
              </a:pPr>
              <a:t>‹#›</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5FCCC7D-114D-47B5-9E61-58F7C1CB5750}" type="datetimeFigureOut">
              <a:rPr lang="es-MX"/>
              <a:pPr>
                <a:defRPr/>
              </a:pPr>
              <a:t>03/12/2010</a:t>
            </a:fld>
            <a:endParaRPr lang="es-MX"/>
          </a:p>
        </p:txBody>
      </p:sp>
      <p:sp>
        <p:nvSpPr>
          <p:cNvPr id="5" name="Footer Placeholder 4"/>
          <p:cNvSpPr>
            <a:spLocks noGrp="1"/>
          </p:cNvSpPr>
          <p:nvPr>
            <p:ph type="ftr" sz="quarter" idx="11"/>
          </p:nvPr>
        </p:nvSpPr>
        <p:spPr/>
        <p:txBody>
          <a:bodyPr/>
          <a:lstStyle>
            <a:lvl1pPr>
              <a:defRPr/>
            </a:lvl1pPr>
          </a:lstStyle>
          <a:p>
            <a:pPr>
              <a:defRPr/>
            </a:pPr>
            <a:endParaRPr lang="es-MX"/>
          </a:p>
        </p:txBody>
      </p:sp>
      <p:sp>
        <p:nvSpPr>
          <p:cNvPr id="6" name="Slide Number Placeholder 5"/>
          <p:cNvSpPr>
            <a:spLocks noGrp="1"/>
          </p:cNvSpPr>
          <p:nvPr>
            <p:ph type="sldNum" sz="quarter" idx="12"/>
          </p:nvPr>
        </p:nvSpPr>
        <p:spPr/>
        <p:txBody>
          <a:bodyPr/>
          <a:lstStyle>
            <a:lvl1pPr>
              <a:defRPr/>
            </a:lvl1pPr>
          </a:lstStyle>
          <a:p>
            <a:pPr>
              <a:defRPr/>
            </a:pPr>
            <a:fld id="{18319BB8-FE72-470D-9377-2B0BD83F67CD}" type="slidenum">
              <a:rPr lang="es-MX"/>
              <a:pPr>
                <a:defRPr/>
              </a:pPr>
              <a:t>‹#›</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3"/>
          <p:cNvSpPr>
            <a:spLocks noGrp="1"/>
          </p:cNvSpPr>
          <p:nvPr>
            <p:ph type="dt" sz="half" idx="10"/>
          </p:nvPr>
        </p:nvSpPr>
        <p:spPr/>
        <p:txBody>
          <a:bodyPr/>
          <a:lstStyle>
            <a:lvl1pPr>
              <a:defRPr/>
            </a:lvl1pPr>
          </a:lstStyle>
          <a:p>
            <a:pPr>
              <a:defRPr/>
            </a:pPr>
            <a:fld id="{231AAA47-B0EC-4F13-9C58-E92EAB54EEA0}" type="datetimeFigureOut">
              <a:rPr lang="es-MX"/>
              <a:pPr>
                <a:defRPr/>
              </a:pPr>
              <a:t>03/12/2010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EB51DC8D-A83B-486A-A679-62E2D750A7FB}" type="slidenum">
              <a:rPr lang="es-MX"/>
              <a:pPr>
                <a:defRPr/>
              </a:pPr>
              <a:t>‹#›</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3"/>
          <p:cNvSpPr>
            <a:spLocks noGrp="1"/>
          </p:cNvSpPr>
          <p:nvPr>
            <p:ph type="dt" sz="half" idx="10"/>
          </p:nvPr>
        </p:nvSpPr>
        <p:spPr/>
        <p:txBody>
          <a:bodyPr/>
          <a:lstStyle>
            <a:lvl1pPr>
              <a:defRPr/>
            </a:lvl1pPr>
          </a:lstStyle>
          <a:p>
            <a:pPr>
              <a:defRPr/>
            </a:pPr>
            <a:fld id="{9F0DC069-4177-4305-BBA1-A49B9B7C2C7C}" type="datetimeFigureOut">
              <a:rPr lang="es-MX"/>
              <a:pPr>
                <a:defRPr/>
              </a:pPr>
              <a:t>03/12/2010</a:t>
            </a:fld>
            <a:endParaRPr lang="es-MX"/>
          </a:p>
        </p:txBody>
      </p:sp>
      <p:sp>
        <p:nvSpPr>
          <p:cNvPr id="8" name="Footer Placeholder 4"/>
          <p:cNvSpPr>
            <a:spLocks noGrp="1"/>
          </p:cNvSpPr>
          <p:nvPr>
            <p:ph type="ftr" sz="quarter" idx="11"/>
          </p:nvPr>
        </p:nvSpPr>
        <p:spPr/>
        <p:txBody>
          <a:bodyPr/>
          <a:lstStyle>
            <a:lvl1pPr>
              <a:defRPr/>
            </a:lvl1pPr>
          </a:lstStyle>
          <a:p>
            <a:pPr>
              <a:defRPr/>
            </a:pPr>
            <a:endParaRPr lang="es-MX"/>
          </a:p>
        </p:txBody>
      </p:sp>
      <p:sp>
        <p:nvSpPr>
          <p:cNvPr id="9" name="Slide Number Placeholder 5"/>
          <p:cNvSpPr>
            <a:spLocks noGrp="1"/>
          </p:cNvSpPr>
          <p:nvPr>
            <p:ph type="sldNum" sz="quarter" idx="12"/>
          </p:nvPr>
        </p:nvSpPr>
        <p:spPr/>
        <p:txBody>
          <a:bodyPr/>
          <a:lstStyle>
            <a:lvl1pPr>
              <a:defRPr/>
            </a:lvl1pPr>
          </a:lstStyle>
          <a:p>
            <a:pPr>
              <a:defRPr/>
            </a:pPr>
            <a:fld id="{86F52ABD-C738-48C8-BE2F-B018C3F79528}" type="slidenum">
              <a:rPr lang="es-MX"/>
              <a:pPr>
                <a:defRPr/>
              </a:pPr>
              <a:t>‹#›</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3"/>
          <p:cNvSpPr>
            <a:spLocks noGrp="1"/>
          </p:cNvSpPr>
          <p:nvPr>
            <p:ph type="dt" sz="half" idx="10"/>
          </p:nvPr>
        </p:nvSpPr>
        <p:spPr/>
        <p:txBody>
          <a:bodyPr/>
          <a:lstStyle>
            <a:lvl1pPr>
              <a:defRPr/>
            </a:lvl1pPr>
          </a:lstStyle>
          <a:p>
            <a:pPr>
              <a:defRPr/>
            </a:pPr>
            <a:fld id="{B0E6D20D-F7BC-4ED9-9F96-775184F2F8BA}" type="datetimeFigureOut">
              <a:rPr lang="es-MX"/>
              <a:pPr>
                <a:defRPr/>
              </a:pPr>
              <a:t>03/12/2010</a:t>
            </a:fld>
            <a:endParaRPr lang="es-MX"/>
          </a:p>
        </p:txBody>
      </p:sp>
      <p:sp>
        <p:nvSpPr>
          <p:cNvPr id="4" name="Footer Placeholder 4"/>
          <p:cNvSpPr>
            <a:spLocks noGrp="1"/>
          </p:cNvSpPr>
          <p:nvPr>
            <p:ph type="ftr" sz="quarter" idx="11"/>
          </p:nvPr>
        </p:nvSpPr>
        <p:spPr/>
        <p:txBody>
          <a:bodyPr/>
          <a:lstStyle>
            <a:lvl1pPr>
              <a:defRPr/>
            </a:lvl1pPr>
          </a:lstStyle>
          <a:p>
            <a:pPr>
              <a:defRPr/>
            </a:pPr>
            <a:endParaRPr lang="es-MX"/>
          </a:p>
        </p:txBody>
      </p:sp>
      <p:sp>
        <p:nvSpPr>
          <p:cNvPr id="5" name="Slide Number Placeholder 5"/>
          <p:cNvSpPr>
            <a:spLocks noGrp="1"/>
          </p:cNvSpPr>
          <p:nvPr>
            <p:ph type="sldNum" sz="quarter" idx="12"/>
          </p:nvPr>
        </p:nvSpPr>
        <p:spPr/>
        <p:txBody>
          <a:bodyPr/>
          <a:lstStyle>
            <a:lvl1pPr>
              <a:defRPr/>
            </a:lvl1pPr>
          </a:lstStyle>
          <a:p>
            <a:pPr>
              <a:defRPr/>
            </a:pPr>
            <a:fld id="{05837321-915F-46B4-A7E8-FF26E48DBCCA}" type="slidenum">
              <a:rPr lang="es-MX"/>
              <a:pPr>
                <a:defRPr/>
              </a:pPr>
              <a:t>‹#›</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008CBA-B5B7-487E-B52A-D50D3DD10B22}" type="datetimeFigureOut">
              <a:rPr lang="es-MX"/>
              <a:pPr>
                <a:defRPr/>
              </a:pPr>
              <a:t>03/12/2010</a:t>
            </a:fld>
            <a:endParaRPr lang="es-MX"/>
          </a:p>
        </p:txBody>
      </p:sp>
      <p:sp>
        <p:nvSpPr>
          <p:cNvPr id="3" name="Footer Placeholder 4"/>
          <p:cNvSpPr>
            <a:spLocks noGrp="1"/>
          </p:cNvSpPr>
          <p:nvPr>
            <p:ph type="ftr" sz="quarter" idx="11"/>
          </p:nvPr>
        </p:nvSpPr>
        <p:spPr/>
        <p:txBody>
          <a:bodyPr/>
          <a:lstStyle>
            <a:lvl1pPr>
              <a:defRPr/>
            </a:lvl1pPr>
          </a:lstStyle>
          <a:p>
            <a:pPr>
              <a:defRPr/>
            </a:pPr>
            <a:endParaRPr lang="es-MX"/>
          </a:p>
        </p:txBody>
      </p:sp>
      <p:sp>
        <p:nvSpPr>
          <p:cNvPr id="4" name="Slide Number Placeholder 5"/>
          <p:cNvSpPr>
            <a:spLocks noGrp="1"/>
          </p:cNvSpPr>
          <p:nvPr>
            <p:ph type="sldNum" sz="quarter" idx="12"/>
          </p:nvPr>
        </p:nvSpPr>
        <p:spPr/>
        <p:txBody>
          <a:bodyPr/>
          <a:lstStyle>
            <a:lvl1pPr>
              <a:defRPr/>
            </a:lvl1pPr>
          </a:lstStyle>
          <a:p>
            <a:pPr>
              <a:defRPr/>
            </a:pPr>
            <a:fld id="{0A88A8AD-FA43-44F0-A186-EDB49D1F4B42}" type="slidenum">
              <a:rPr lang="es-MX"/>
              <a:pPr>
                <a:defRPr/>
              </a:pPr>
              <a:t>‹#›</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977242-7826-4CEB-9B21-9A29B6C3E780}" type="datetimeFigureOut">
              <a:rPr lang="es-MX"/>
              <a:pPr>
                <a:defRPr/>
              </a:pPr>
              <a:t>03/12/2010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94AC1A14-DF20-4509-8DDA-B7F80C69F83D}" type="slidenum">
              <a:rPr lang="es-MX"/>
              <a:pPr>
                <a:defRPr/>
              </a:pPr>
              <a:t>‹#›</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B4FB6A-019B-4398-B6BA-7546AA9250E9}" type="datetimeFigureOut">
              <a:rPr lang="es-MX"/>
              <a:pPr>
                <a:defRPr/>
              </a:pPr>
              <a:t>03/12/2010</a:t>
            </a:fld>
            <a:endParaRPr lang="es-MX"/>
          </a:p>
        </p:txBody>
      </p:sp>
      <p:sp>
        <p:nvSpPr>
          <p:cNvPr id="6" name="Footer Placeholder 4"/>
          <p:cNvSpPr>
            <a:spLocks noGrp="1"/>
          </p:cNvSpPr>
          <p:nvPr>
            <p:ph type="ftr" sz="quarter" idx="11"/>
          </p:nvPr>
        </p:nvSpPr>
        <p:spPr/>
        <p:txBody>
          <a:bodyPr/>
          <a:lstStyle>
            <a:lvl1pPr>
              <a:defRPr/>
            </a:lvl1pPr>
          </a:lstStyle>
          <a:p>
            <a:pPr>
              <a:defRPr/>
            </a:pPr>
            <a:endParaRPr lang="es-MX"/>
          </a:p>
        </p:txBody>
      </p:sp>
      <p:sp>
        <p:nvSpPr>
          <p:cNvPr id="7" name="Slide Number Placeholder 5"/>
          <p:cNvSpPr>
            <a:spLocks noGrp="1"/>
          </p:cNvSpPr>
          <p:nvPr>
            <p:ph type="sldNum" sz="quarter" idx="12"/>
          </p:nvPr>
        </p:nvSpPr>
        <p:spPr/>
        <p:txBody>
          <a:bodyPr/>
          <a:lstStyle>
            <a:lvl1pPr>
              <a:defRPr/>
            </a:lvl1pPr>
          </a:lstStyle>
          <a:p>
            <a:pPr>
              <a:defRPr/>
            </a:pPr>
            <a:fld id="{FE144063-24C1-4E1F-9F84-99BBE286BC3B}" type="slidenum">
              <a:rPr lang="es-MX"/>
              <a:pPr>
                <a:defRPr/>
              </a:pPr>
              <a:t>‹#›</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s-MX"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E2CCB12-E5E9-466E-909B-8115925D0757}" type="datetimeFigureOut">
              <a:rPr lang="es-MX"/>
              <a:pPr>
                <a:defRPr/>
              </a:pPr>
              <a:t>03/12/2010</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C1DEECA4-62A5-47D1-A0C2-E535387219BE}" type="slidenum">
              <a:rPr lang="es-MX"/>
              <a:pPr>
                <a:defRPr/>
              </a:pPr>
              <a:t>‹#›</a:t>
            </a:fld>
            <a:endParaRPr lang="es-MX"/>
          </a:p>
        </p:txBody>
      </p:sp>
      <p:sp>
        <p:nvSpPr>
          <p:cNvPr id="7" name="Rectangle 15"/>
          <p:cNvSpPr>
            <a:spLocks noChangeArrowheads="1"/>
          </p:cNvSpPr>
          <p:nvPr userDrawn="1"/>
        </p:nvSpPr>
        <p:spPr bwMode="auto">
          <a:xfrm>
            <a:off x="8675688" y="620713"/>
            <a:ext cx="468312" cy="6237287"/>
          </a:xfrm>
          <a:prstGeom prst="rect">
            <a:avLst/>
          </a:prstGeom>
          <a:solidFill>
            <a:schemeClr val="tx1"/>
          </a:solidFill>
          <a:ln w="9525">
            <a:solidFill>
              <a:schemeClr val="tx1"/>
            </a:solidFill>
            <a:miter lim="800000"/>
            <a:headEnd/>
            <a:tailEnd/>
          </a:ln>
          <a:effectLst/>
        </p:spPr>
        <p:txBody>
          <a:bodyPr wrap="none" anchor="ctr"/>
          <a:lstStyle/>
          <a:p>
            <a:pPr fontAlgn="auto">
              <a:spcBef>
                <a:spcPts val="0"/>
              </a:spcBef>
              <a:spcAft>
                <a:spcPts val="0"/>
              </a:spcAft>
              <a:defRPr/>
            </a:pPr>
            <a:endParaRPr lang="es-ES">
              <a:latin typeface="+mn-lt"/>
            </a:endParaRPr>
          </a:p>
        </p:txBody>
      </p:sp>
      <p:sp>
        <p:nvSpPr>
          <p:cNvPr id="8" name="Rectangle 16"/>
          <p:cNvSpPr>
            <a:spLocks noChangeArrowheads="1"/>
          </p:cNvSpPr>
          <p:nvPr userDrawn="1"/>
        </p:nvSpPr>
        <p:spPr bwMode="auto">
          <a:xfrm>
            <a:off x="0" y="0"/>
            <a:ext cx="9144000" cy="620713"/>
          </a:xfrm>
          <a:prstGeom prst="rect">
            <a:avLst/>
          </a:prstGeom>
          <a:solidFill>
            <a:srgbClr val="BC261A"/>
          </a:solidFill>
          <a:ln w="9525">
            <a:solidFill>
              <a:schemeClr val="tx1"/>
            </a:solidFill>
            <a:miter lim="800000"/>
            <a:headEnd/>
            <a:tailEnd/>
          </a:ln>
          <a:effectLst/>
        </p:spPr>
        <p:txBody>
          <a:bodyPr wrap="none" anchor="ctr"/>
          <a:lstStyle/>
          <a:p>
            <a:pPr fontAlgn="auto">
              <a:spcBef>
                <a:spcPts val="0"/>
              </a:spcBef>
              <a:spcAft>
                <a:spcPts val="0"/>
              </a:spcAft>
              <a:defRPr/>
            </a:pPr>
            <a:endParaRPr lang="es-ES">
              <a:latin typeface="+mn-lt"/>
            </a:endParaRPr>
          </a:p>
        </p:txBody>
      </p:sp>
      <p:pic>
        <p:nvPicPr>
          <p:cNvPr id="1033" name="Picture 14" descr="logo_uvm"/>
          <p:cNvPicPr>
            <a:picLocks noChangeAspect="1" noChangeArrowheads="1"/>
          </p:cNvPicPr>
          <p:nvPr userDrawn="1"/>
        </p:nvPicPr>
        <p:blipFill>
          <a:blip r:embed="rId13" cstate="print"/>
          <a:srcRect/>
          <a:stretch>
            <a:fillRect/>
          </a:stretch>
        </p:blipFill>
        <p:spPr bwMode="auto">
          <a:xfrm>
            <a:off x="5076825" y="115888"/>
            <a:ext cx="3886200" cy="685800"/>
          </a:xfrm>
          <a:prstGeom prst="rect">
            <a:avLst/>
          </a:prstGeom>
          <a:noFill/>
          <a:ln w="19050">
            <a:solidFill>
              <a:srgbClr val="000000"/>
            </a:solid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tmm.com.mx/"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DIRECCIÓN DE LA PRODUCTIVIDAD</a:t>
            </a:r>
          </a:p>
        </p:txBody>
      </p:sp>
      <p:sp>
        <p:nvSpPr>
          <p:cNvPr id="2" name="1 CuadroTexto"/>
          <p:cNvSpPr txBox="1"/>
          <p:nvPr/>
        </p:nvSpPr>
        <p:spPr>
          <a:xfrm>
            <a:off x="2051720" y="1772816"/>
            <a:ext cx="6552728" cy="193899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MX"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Implementación del modelo de mejora continua </a:t>
            </a:r>
            <a:r>
              <a:rPr lang="es-MX" sz="40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KAISEN</a:t>
            </a:r>
            <a:endParaRPr lang="es-MX"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4" name="3 Conector recto"/>
          <p:cNvCxnSpPr/>
          <p:nvPr/>
        </p:nvCxnSpPr>
        <p:spPr>
          <a:xfrm>
            <a:off x="2555776" y="3717032"/>
            <a:ext cx="5472608" cy="0"/>
          </a:xfrm>
          <a:prstGeom prst="line">
            <a:avLst/>
          </a:prstGeom>
          <a:ln w="76200"/>
        </p:spPr>
        <p:style>
          <a:lnRef idx="3">
            <a:schemeClr val="dk1"/>
          </a:lnRef>
          <a:fillRef idx="0">
            <a:schemeClr val="dk1"/>
          </a:fillRef>
          <a:effectRef idx="2">
            <a:schemeClr val="dk1"/>
          </a:effectRef>
          <a:fontRef idx="minor">
            <a:schemeClr val="tx1"/>
          </a:fontRef>
        </p:style>
      </p:cxnSp>
      <p:sp>
        <p:nvSpPr>
          <p:cNvPr id="6" name="5 CuadroTexto"/>
          <p:cNvSpPr txBox="1"/>
          <p:nvPr/>
        </p:nvSpPr>
        <p:spPr>
          <a:xfrm>
            <a:off x="107504" y="6381328"/>
            <a:ext cx="6984776" cy="40011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s-MX" sz="2000" b="1" dirty="0" smtClean="0">
                <a:ln w="11430">
                  <a:solidFill>
                    <a:sysClr val="windowText" lastClr="000000"/>
                  </a:solidFill>
                </a:ln>
                <a:solidFill>
                  <a:sysClr val="windowText" lastClr="000000"/>
                </a:solidFill>
                <a:effectLst>
                  <a:outerShdw blurRad="80000" dist="40000" dir="5040000" algn="tl">
                    <a:srgbClr val="000000">
                      <a:alpha val="30000"/>
                    </a:srgbClr>
                  </a:outerShdw>
                </a:effectLst>
              </a:rPr>
              <a:t>Alumna: ING. OLGA LIDIA ANGUIANO HERNÁNDEZ</a:t>
            </a:r>
            <a:endParaRPr lang="es-MX" sz="2000" b="1" dirty="0">
              <a:ln w="11430">
                <a:solidFill>
                  <a:sysClr val="windowText" lastClr="000000"/>
                </a:solidFill>
              </a:ln>
              <a:solidFill>
                <a:sysClr val="windowText" lastClr="000000"/>
              </a:solidFill>
              <a:effectLst>
                <a:outerShdw blurRad="80000" dist="40000" dir="5040000" algn="tl">
                  <a:srgbClr val="000000">
                    <a:alpha val="3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AUDITORÍA INICIAL 1-DIC-2010</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2533" name="Picture 5" descr="C:\Users\Ericka\Desktop\MASTER\DIRECCIÓN DE LA PRODUCTIVIDAD\DIRECCIÓN DE LA PRODUCTIVIDAD\TAREA SEMANA 3\SAN LUIS\INSPECCIÓN DE SIPAC - ISLA CRECIENTE - OLAH 0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052736"/>
            <a:ext cx="3060000" cy="229500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2534" name="Picture 6" descr="C:\Users\Ericka\Desktop\MASTER\DIRECCIÓN DE LA PRODUCTIVIDAD\DIRECCIÓN DE LA PRODUCTIVIDAD\TAREA SEMANA 3\SAN LUIS\INSPECCIÓN DE SIPAC - ISLA CRECIENTE - OLAH 1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1302660"/>
            <a:ext cx="3060000" cy="229500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2535" name="Picture 7" descr="C:\Users\Ericka\Desktop\MASTER\DIRECCIÓN DE LA PRODUCTIVIDAD\DIRECCIÓN DE LA PRODUCTIVIDAD\TAREA SEMANA 3\SAN LUIS\INSPECCIÓN DE SIPAC - ISLA CRECIENTE - OLAH 1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3789040"/>
            <a:ext cx="3060000" cy="229500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2536" name="Picture 8" descr="C:\Users\Ericka\Desktop\MASTER\DIRECCIÓN DE LA PRODUCTIVIDAD\DIRECCIÓN DE LA PRODUCTIVIDAD\TAREA SEMANA 3\SAN LUIS\INSPECCIÓN DE SIPAC - ISLA CRECIENTE - OLAH 1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149080"/>
            <a:ext cx="3060000" cy="229500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30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AUDITORÍA INICIAL</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3554" name="Picture 2" descr="C:\Users\Ericka\Desktop\MASTER\DIRECCIÓN DE LA PRODUCTIVIDAD\DIRECCIÓN DE LA PRODUCTIVIDAD\TAREA SEMANA 3\SAN LUIS\INSPECCIÓN DE SIPAC - ISLA CRECIENTE - OLAH 1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039759"/>
            <a:ext cx="3060000" cy="229500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3555" name="Picture 3" descr="C:\Users\Ericka\Desktop\MASTER\DIRECCIÓN DE LA PRODUCTIVIDAD\DIRECCIÓN DE LA PRODUCTIVIDAD\TAREA SEMANA 3\SAN LUIS\INSPECCIÓN DE SIPAC - ISLA CRECIENTE - OLAH 12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071618"/>
            <a:ext cx="3280204" cy="4373605"/>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pic>
        <p:nvPicPr>
          <p:cNvPr id="23556" name="Picture 4" descr="C:\Users\Ericka\Desktop\MASTER\DIRECCIÓN DE LA PRODUCTIVIDAD\DIRECCIÓN DE LA PRODUCTIVIDAD\TAREA SEMANA 3\SAN LUIS\INSPECCIÓN DE SIPAC - ISLA CRECIENTE - OLAH 10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645024"/>
            <a:ext cx="3060000" cy="2295000"/>
          </a:xfrm>
          <a:prstGeom prst="rect">
            <a:avLst/>
          </a:prstGeom>
          <a:noFill/>
          <a:effectLst>
            <a:innerShdw blurRad="114300">
              <a:prstClr val="black"/>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996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AUDITORÍA INICIAL</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7" y="1268760"/>
            <a:ext cx="1912284" cy="4819363"/>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771" y="4392901"/>
            <a:ext cx="4500000" cy="2218525"/>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76" y="836712"/>
            <a:ext cx="4500000" cy="3340425"/>
          </a:xfrm>
          <a:prstGeom prst="rect">
            <a:avLst/>
          </a:prstGeom>
          <a:noFill/>
          <a:ln>
            <a:noFill/>
          </a:ln>
          <a:effectLst>
            <a:innerShdw blurRad="63500" dist="50800" dir="13500000">
              <a:prstClr val="black">
                <a:alpha val="50000"/>
              </a:prstClr>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6066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1196752"/>
            <a:ext cx="4104456" cy="5472608"/>
          </a:xfrm>
          <a:prstGeom prst="rect">
            <a:avLst/>
          </a:prstGeom>
          <a:effectLst>
            <a:innerShdw blurRad="63500" dist="50800" dir="13500000">
              <a:prstClr val="black">
                <a:alpha val="50000"/>
              </a:prstClr>
            </a:innerShdw>
          </a:effectLst>
        </p:spPr>
      </p:pic>
      <p:sp>
        <p:nvSpPr>
          <p:cNvPr id="6" name="TextBox 5"/>
          <p:cNvSpPr txBox="1"/>
          <p:nvPr/>
        </p:nvSpPr>
        <p:spPr>
          <a:xfrm>
            <a:off x="35496" y="-27384"/>
            <a:ext cx="4896544" cy="584775"/>
          </a:xfrm>
          <a:prstGeom prst="rect">
            <a:avLst/>
          </a:prstGeom>
          <a:noFill/>
        </p:spPr>
        <p:txBody>
          <a:bodyPr wrap="square">
            <a:spAutoFit/>
          </a:bodyPr>
          <a:lstStyle/>
          <a:p>
            <a:pPr fontAlgn="auto">
              <a:spcBef>
                <a:spcPts val="0"/>
              </a:spcBef>
              <a:spcAft>
                <a:spcPts val="0"/>
              </a:spcAft>
              <a:defRPr/>
            </a:pPr>
            <a:r>
              <a:rPr lang="es-MX"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SEIRI</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a:t>
            </a:r>
            <a:r>
              <a:rPr lang="es-MX"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Seleccionar</a:t>
            </a: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92696"/>
            <a:ext cx="4608512" cy="2554545"/>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CRITERIOS DE SELECCIÓN:</a:t>
            </a:r>
          </a:p>
          <a:p>
            <a:pPr algn="just"/>
            <a:endParaRPr lang="es-MX" sz="2000" b="1" dirty="0">
              <a:effectLst>
                <a:outerShdw blurRad="38100" dist="38100" dir="2700000" algn="tl">
                  <a:srgbClr val="000000">
                    <a:alpha val="43137"/>
                  </a:srgbClr>
                </a:outerShdw>
              </a:effectLst>
            </a:endParaRPr>
          </a:p>
          <a:p>
            <a:pPr marL="457200" indent="-457200" algn="just">
              <a:buAutoNum type="arabicPeriod"/>
            </a:pPr>
            <a:r>
              <a:rPr lang="es-MX" sz="2000" dirty="0" smtClean="0">
                <a:effectLst>
                  <a:outerShdw blurRad="38100" dist="38100" dir="2700000" algn="tl">
                    <a:srgbClr val="000000">
                      <a:alpha val="43137"/>
                    </a:srgbClr>
                  </a:outerShdw>
                </a:effectLst>
              </a:rPr>
              <a:t>FRECUENCIA DE USO.</a:t>
            </a:r>
          </a:p>
          <a:p>
            <a:pPr marL="457200" indent="-457200" algn="just">
              <a:buAutoNum type="arabicPeriod"/>
            </a:pPr>
            <a:r>
              <a:rPr lang="es-MX" sz="2000" dirty="0" smtClean="0">
                <a:effectLst>
                  <a:outerShdw blurRad="38100" dist="38100" dir="2700000" algn="tl">
                    <a:srgbClr val="000000">
                      <a:alpha val="43137"/>
                    </a:srgbClr>
                  </a:outerShdw>
                </a:effectLst>
              </a:rPr>
              <a:t>UTILIDAD.</a:t>
            </a:r>
          </a:p>
          <a:p>
            <a:pPr marL="457200" indent="-457200" algn="just">
              <a:buAutoNum type="arabicPeriod"/>
            </a:pPr>
            <a:endParaRPr lang="es-MX" sz="2000" b="1" dirty="0">
              <a:effectLst>
                <a:outerShdw blurRad="38100" dist="38100" dir="2700000" algn="tl">
                  <a:srgbClr val="000000">
                    <a:alpha val="43137"/>
                  </a:srgbClr>
                </a:outerShdw>
              </a:effectLst>
            </a:endParaRPr>
          </a:p>
          <a:p>
            <a:pPr marL="457200" indent="-457200" algn="just">
              <a:buAutoNum type="arabicPeriod"/>
            </a:pPr>
            <a:endParaRPr lang="es-MX" sz="2000" b="1" dirty="0" smtClean="0">
              <a:effectLst>
                <a:outerShdw blurRad="38100" dist="38100" dir="2700000" algn="tl">
                  <a:srgbClr val="000000">
                    <a:alpha val="43137"/>
                  </a:srgbClr>
                </a:outerShdw>
              </a:effectLst>
            </a:endParaRPr>
          </a:p>
          <a:p>
            <a:pPr algn="just"/>
            <a:r>
              <a:rPr lang="es-MX" sz="2000" b="1" dirty="0" smtClean="0">
                <a:effectLst>
                  <a:outerShdw blurRad="38100" dist="38100" dir="2700000" algn="tl">
                    <a:srgbClr val="000000">
                      <a:alpha val="43137"/>
                    </a:srgbClr>
                  </a:outerShdw>
                </a:effectLst>
              </a:rPr>
              <a:t>MÉTODO DE SELECCIÓN:</a:t>
            </a:r>
          </a:p>
          <a:p>
            <a:pPr algn="just"/>
            <a:r>
              <a:rPr lang="es-MX" sz="2000" dirty="0" smtClean="0">
                <a:effectLst>
                  <a:outerShdw blurRad="38100" dist="38100" dir="2700000" algn="tl">
                    <a:srgbClr val="000000">
                      <a:alpha val="43137"/>
                    </a:srgbClr>
                  </a:outerShdw>
                </a:effectLst>
              </a:rPr>
              <a:t>INVENTARIO GENERAL.</a:t>
            </a:r>
            <a:endParaRPr lang="es-MX"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354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27384"/>
            <a:ext cx="4896544" cy="584775"/>
          </a:xfrm>
          <a:prstGeom prst="rect">
            <a:avLst/>
          </a:prstGeom>
          <a:noFill/>
        </p:spPr>
        <p:txBody>
          <a:bodyPr wrap="square">
            <a:spAutoFit/>
          </a:bodyPr>
          <a:lstStyle/>
          <a:p>
            <a:pPr fontAlgn="auto">
              <a:spcBef>
                <a:spcPts val="0"/>
              </a:spcBef>
              <a:spcAft>
                <a:spcPts val="0"/>
              </a:spcAft>
              <a:defRPr/>
            </a:pPr>
            <a:r>
              <a:rPr lang="es-MX"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SEIRI</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a:t>
            </a:r>
            <a:r>
              <a:rPr lang="es-MX"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Seleccionar</a:t>
            </a: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92696"/>
            <a:ext cx="4608512" cy="707886"/>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OBJETOS DE BAJA O NULA UTILIDAD, EN CUARENTENA: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7863" y="4101559"/>
            <a:ext cx="5085971" cy="2520280"/>
          </a:xfrm>
          <a:prstGeom prst="rect">
            <a:avLst/>
          </a:prstGeom>
          <a:effectLst>
            <a:innerShdw blurRad="63500" dist="50800" dir="10800000">
              <a:prstClr val="black">
                <a:alpha val="50000"/>
              </a:prstClr>
            </a:innerShdw>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77" y="1556792"/>
            <a:ext cx="2853680" cy="3804907"/>
          </a:xfrm>
          <a:prstGeom prst="rect">
            <a:avLst/>
          </a:prstGeom>
          <a:effectLst>
            <a:innerShdw blurRad="63500" dist="50800" dir="10800000">
              <a:prstClr val="black">
                <a:alpha val="50000"/>
              </a:prstClr>
            </a:inn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3" y="1221093"/>
            <a:ext cx="3360373" cy="2520280"/>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2397271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27384"/>
            <a:ext cx="4896544" cy="584775"/>
          </a:xfrm>
          <a:prstGeom prst="rect">
            <a:avLst/>
          </a:prstGeom>
          <a:noFill/>
        </p:spPr>
        <p:txBody>
          <a:bodyPr wrap="square">
            <a:spAutoFit/>
          </a:bodyPr>
          <a:lstStyle/>
          <a:p>
            <a:pPr fontAlgn="auto">
              <a:spcBef>
                <a:spcPts val="0"/>
              </a:spcBef>
              <a:spcAft>
                <a:spcPts val="0"/>
              </a:spcAft>
              <a:defRPr/>
            </a:pPr>
            <a:r>
              <a:rPr lang="es-MX"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SEIRI</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a:t>
            </a:r>
            <a:r>
              <a:rPr lang="es-MX"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Seleccionar</a:t>
            </a: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92696"/>
            <a:ext cx="4608512" cy="707886"/>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EVALUACIÓN DE LOS OBJETOS PARA DECIDIR SU DESTINO FINAL: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992" y="2495376"/>
            <a:ext cx="3360373" cy="2520280"/>
          </a:xfrm>
          <a:prstGeom prst="rect">
            <a:avLst/>
          </a:prstGeom>
          <a:effectLst>
            <a:innerShdw blurRad="63500" dist="50800" dir="10800000">
              <a:prstClr val="black">
                <a:alpha val="50000"/>
              </a:prstClr>
            </a:innerShdw>
          </a:effectLst>
        </p:spPr>
      </p:pic>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2208421" cy="47533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373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27384"/>
            <a:ext cx="4896544" cy="584775"/>
          </a:xfrm>
          <a:prstGeom prst="rect">
            <a:avLst/>
          </a:prstGeom>
          <a:noFill/>
        </p:spPr>
        <p:txBody>
          <a:bodyPr wrap="square">
            <a:spAutoFit/>
          </a:bodyPr>
          <a:lstStyle/>
          <a:p>
            <a:pPr fontAlgn="auto">
              <a:spcBef>
                <a:spcPts val="0"/>
              </a:spcBef>
              <a:spcAft>
                <a:spcPts val="0"/>
              </a:spcAft>
              <a:defRPr/>
            </a:pPr>
            <a:r>
              <a:rPr lang="es-MX"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SEITON</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a:t>
            </a:r>
            <a:r>
              <a:rPr lang="es-MX"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Organizar</a:t>
            </a: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35496" y="848906"/>
            <a:ext cx="5400600" cy="707886"/>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IDENTIFICACIÓN DE OPORTUNIDADES PARA ORGANIZAR Y MEJORAR</a:t>
            </a:r>
            <a:r>
              <a:rPr lang="es-MX" sz="2000" b="1" dirty="0" smtClean="0">
                <a:effectLst>
                  <a:outerShdw blurRad="38100" dist="38100" dir="2700000" algn="tl">
                    <a:srgbClr val="000000">
                      <a:alpha val="43137"/>
                    </a:srgbClr>
                  </a:outerShdw>
                </a:effectLst>
              </a:rPr>
              <a:t>:</a:t>
            </a: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772816"/>
            <a:ext cx="2047875" cy="47910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2132856"/>
            <a:ext cx="4392488" cy="3294366"/>
          </a:xfrm>
          <a:prstGeom prst="rect">
            <a:avLst/>
          </a:prstGeom>
        </p:spPr>
      </p:pic>
    </p:spTree>
    <p:extLst>
      <p:ext uri="{BB962C8B-B14F-4D97-AF65-F5344CB8AC3E}">
        <p14:creationId xmlns:p14="http://schemas.microsoft.com/office/powerpoint/2010/main" val="36758616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27384"/>
            <a:ext cx="4896544" cy="584775"/>
          </a:xfrm>
          <a:prstGeom prst="rect">
            <a:avLst/>
          </a:prstGeom>
          <a:noFill/>
        </p:spPr>
        <p:txBody>
          <a:bodyPr wrap="square">
            <a:spAutoFit/>
          </a:bodyPr>
          <a:lstStyle/>
          <a:p>
            <a:pPr fontAlgn="auto">
              <a:spcBef>
                <a:spcPts val="0"/>
              </a:spcBef>
              <a:spcAft>
                <a:spcPts val="0"/>
              </a:spcAft>
              <a:defRPr/>
            </a:pPr>
            <a:r>
              <a:rPr lang="es-MX" sz="3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SEITON</a:t>
            </a:r>
            <a:r>
              <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a:t>
            </a:r>
            <a:r>
              <a:rPr lang="es-MX" sz="32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Organizar</a:t>
            </a:r>
            <a:endParaRPr lang="es-MX"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6 CuadroTexto"/>
          <p:cNvSpPr txBox="1"/>
          <p:nvPr/>
        </p:nvSpPr>
        <p:spPr>
          <a:xfrm>
            <a:off x="107504" y="692696"/>
            <a:ext cx="4608512" cy="1015663"/>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ASIGNAR UN SITIO PARA CADA COSA, PONER CADA COSA EN SU SITIO</a:t>
            </a:r>
            <a:r>
              <a:rPr lang="es-MX" sz="2000" b="1" dirty="0" smtClean="0">
                <a:effectLst>
                  <a:outerShdw blurRad="38100" dist="38100" dir="2700000" algn="tl">
                    <a:srgbClr val="000000">
                      <a:alpha val="43137"/>
                    </a:srgbClr>
                  </a:outerShdw>
                </a:effectLst>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643645"/>
            <a:ext cx="2357664" cy="17682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763" y="2527769"/>
            <a:ext cx="3924920" cy="29436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3717032"/>
            <a:ext cx="2133600" cy="2844800"/>
          </a:xfrm>
          <a:prstGeom prst="rect">
            <a:avLst/>
          </a:prstGeom>
        </p:spPr>
      </p:pic>
    </p:spTree>
    <p:extLst>
      <p:ext uri="{BB962C8B-B14F-4D97-AF65-F5344CB8AC3E}">
        <p14:creationId xmlns:p14="http://schemas.microsoft.com/office/powerpoint/2010/main" val="41950862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496" y="-27384"/>
            <a:ext cx="4896544" cy="646331"/>
          </a:xfrm>
          <a:prstGeom prst="rect">
            <a:avLst/>
          </a:prstGeom>
          <a:noFill/>
        </p:spPr>
        <p:txBody>
          <a:bodyPr wrap="square">
            <a:spAutoFit/>
          </a:bodyPr>
          <a:lstStyle/>
          <a:p>
            <a:pPr fontAlgn="auto">
              <a:spcBef>
                <a:spcPts val="0"/>
              </a:spcBef>
              <a:spcAft>
                <a:spcPts val="0"/>
              </a:spcAft>
              <a:defRPr/>
            </a:pPr>
            <a:r>
              <a:rPr lang="es-MX"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FASES PENDIENTES</a:t>
            </a:r>
            <a:endParaRPr lang="es-MX"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7" name="Text Box 7"/>
          <p:cNvSpPr txBox="1">
            <a:spLocks noChangeArrowheads="1"/>
          </p:cNvSpPr>
          <p:nvPr/>
        </p:nvSpPr>
        <p:spPr bwMode="auto">
          <a:xfrm>
            <a:off x="467544" y="1038225"/>
            <a:ext cx="7776864" cy="3785652"/>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SEISO</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Limpiar: PROGRAMA DE LIMPIEZA. EN DESARROLLO POR PARTE DEL COCINERO Y EL OFICIAL DE CUBIERTA DEL BUQUE, FECHA COMPROMISO: 15-12-2010</a:t>
            </a:r>
          </a:p>
          <a:p>
            <a:pPr eaLnBrk="1" hangingPunct="1">
              <a:spcBef>
                <a:spcPct val="50000"/>
              </a:spcBef>
            </a:pP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SEIKETSU</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Estandarizar: IMPLEMENTAR GUÍA DE MANEJO DE ALIMENTOS Y DE </a:t>
            </a: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SANITIZACIÓN</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ASI</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COMO NOM-093-SSA1-1994, FECHA COMPROMISO, 31-12-2010.</a:t>
            </a:r>
            <a:endParaRPr lang="es-MX"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a:p>
            <a:pPr eaLnBrk="1" hangingPunct="1">
              <a:spcBef>
                <a:spcPct val="50000"/>
              </a:spcBef>
            </a:pPr>
            <a:r>
              <a:rPr lang="es-MX"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SHITSUKE</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 </a:t>
            </a:r>
            <a:r>
              <a:rPr lang="es-MX"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a:t>
            </a:r>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eguimiento:  INCORPORAR AL PROGRAMA DE AUDITORÍAS INTERNAS LAS TAREAS DE VERIFICACIÓN DE 5 S, FECHA COMPROMISO: 31-12-2010.</a:t>
            </a:r>
            <a:endParaRPr lang="es-MX"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extLst>
      <p:ext uri="{BB962C8B-B14F-4D97-AF65-F5344CB8AC3E}">
        <p14:creationId xmlns:p14="http://schemas.microsoft.com/office/powerpoint/2010/main" val="3596260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TMM</a:t>
            </a: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SERVICIOS COSTA AFUERA</a:t>
            </a:r>
          </a:p>
        </p:txBody>
      </p:sp>
      <p:sp>
        <p:nvSpPr>
          <p:cNvPr id="7" name="6 CuadroTexto"/>
          <p:cNvSpPr txBox="1"/>
          <p:nvPr/>
        </p:nvSpPr>
        <p:spPr>
          <a:xfrm>
            <a:off x="251520" y="908720"/>
            <a:ext cx="4032448" cy="4708981"/>
          </a:xfrm>
          <a:prstGeom prst="rect">
            <a:avLst/>
          </a:prstGeom>
          <a:noFill/>
        </p:spPr>
        <p:txBody>
          <a:bodyPr wrap="square" rtlCol="0">
            <a:spAutoFit/>
          </a:bodyPr>
          <a:lstStyle/>
          <a:p>
            <a:pPr algn="just"/>
            <a:r>
              <a:rPr lang="es-MX" sz="2000" b="1" dirty="0" smtClean="0"/>
              <a:t>¿Quiénes somos? </a:t>
            </a:r>
            <a:endParaRPr lang="es-MX" sz="2000" dirty="0" smtClean="0"/>
          </a:p>
          <a:p>
            <a:pPr algn="just"/>
            <a:r>
              <a:rPr lang="es-MX" sz="2000" dirty="0" smtClean="0"/>
              <a:t>TRANSPORTACIÓN MARÍTIMA MEXICANA S.A. DE C.V. y </a:t>
            </a:r>
            <a:r>
              <a:rPr lang="es-MX" sz="2000" dirty="0" err="1" smtClean="0"/>
              <a:t>TMM</a:t>
            </a:r>
            <a:r>
              <a:rPr lang="es-MX" sz="2000" dirty="0" smtClean="0"/>
              <a:t> DIVISIÓN MARÍTIMA S.A. DE C.V. son empresas navieras Mexicanas cuyo principal giro desde 1992 es la prestación de servicios marítimos especializados para la industria costa afuera. Ambas empresas son subsidiarias de </a:t>
            </a:r>
            <a:r>
              <a:rPr lang="es-MX" sz="2000" i="1" dirty="0" smtClean="0"/>
              <a:t>GRUPO </a:t>
            </a:r>
            <a:r>
              <a:rPr lang="es-MX" sz="2000" i="1" dirty="0" err="1" smtClean="0"/>
              <a:t>TMM</a:t>
            </a:r>
            <a:r>
              <a:rPr lang="es-MX" sz="2000" dirty="0" smtClean="0"/>
              <a:t>.</a:t>
            </a:r>
          </a:p>
          <a:p>
            <a:pPr algn="just"/>
            <a:endParaRPr lang="es-MX" sz="2000" dirty="0" smtClean="0">
              <a:hlinkClick r:id="rId3"/>
            </a:endParaRPr>
          </a:p>
          <a:p>
            <a:pPr algn="just"/>
            <a:r>
              <a:rPr lang="es-MX" sz="2000" dirty="0" smtClean="0">
                <a:hlinkClick r:id="rId3"/>
              </a:rPr>
              <a:t>www.tmm.com.mx</a:t>
            </a:r>
            <a:endParaRPr lang="es-MX" sz="2000" dirty="0" smtClean="0"/>
          </a:p>
          <a:p>
            <a:pPr algn="just"/>
            <a:r>
              <a:rPr lang="es-MX" sz="2000" dirty="0" smtClean="0"/>
              <a:t> </a:t>
            </a:r>
            <a:endParaRPr lang="es-MX" sz="2000" dirty="0"/>
          </a:p>
        </p:txBody>
      </p:sp>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9620" y="1124744"/>
            <a:ext cx="3416796" cy="34167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047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ANTECEDENTES</a:t>
            </a:r>
          </a:p>
        </p:txBody>
      </p:sp>
      <p:sp>
        <p:nvSpPr>
          <p:cNvPr id="4" name="6 CuadroTexto"/>
          <p:cNvSpPr txBox="1"/>
          <p:nvPr/>
        </p:nvSpPr>
        <p:spPr>
          <a:xfrm>
            <a:off x="107504" y="692696"/>
            <a:ext cx="4608512" cy="400110"/>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SELECCIÓN DEL ÁREA OBJETIVO</a:t>
            </a:r>
            <a:endParaRPr lang="es-MX" sz="2000" dirty="0">
              <a:effectLst>
                <a:outerShdw blurRad="38100" dist="38100" dir="2700000" algn="tl">
                  <a:srgbClr val="000000">
                    <a:alpha val="43137"/>
                  </a:srgbClr>
                </a:outerShdw>
              </a:effectLst>
            </a:endParaRPr>
          </a:p>
        </p:txBody>
      </p:sp>
      <p:pic>
        <p:nvPicPr>
          <p:cNvPr id="21506" name="Picture 2" descr="F:\ATLAS DE RIESGOS VERDE\IMÁGENES\VER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9430" y="1268760"/>
            <a:ext cx="4264660" cy="2444750"/>
          </a:xfrm>
          <a:prstGeom prst="rect">
            <a:avLst/>
          </a:prstGeom>
          <a:ln>
            <a:noFill/>
          </a:ln>
          <a:effectLst>
            <a:innerShdw blurRad="63500" dist="50800" dir="13500000">
              <a:prstClr val="black">
                <a:alpha val="50000"/>
              </a:prstClr>
            </a:innerShdw>
          </a:effectLst>
          <a:extLst>
            <a:ext uri="{909E8E84-426E-40DD-AFC4-6F175D3DCCD1}">
              <a14:hiddenFill xmlns:a14="http://schemas.microsoft.com/office/drawing/2010/main">
                <a:solidFill>
                  <a:srgbClr val="FFFFFF"/>
                </a:solidFill>
              </a14:hiddenFill>
            </a:ext>
          </a:extLst>
        </p:spPr>
      </p:pic>
      <p:sp>
        <p:nvSpPr>
          <p:cNvPr id="6" name="6 CuadroTexto"/>
          <p:cNvSpPr txBox="1"/>
          <p:nvPr/>
        </p:nvSpPr>
        <p:spPr>
          <a:xfrm>
            <a:off x="279430" y="3409255"/>
            <a:ext cx="4264660" cy="307777"/>
          </a:xfrm>
          <a:prstGeom prst="rect">
            <a:avLst/>
          </a:prstGeom>
          <a:noFill/>
        </p:spPr>
        <p:txBody>
          <a:bodyPr wrap="square" rtlCol="0">
            <a:spAutoFit/>
          </a:bodyPr>
          <a:lstStyle/>
          <a:p>
            <a:pPr algn="ctr"/>
            <a:r>
              <a:rPr lang="es-MX"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BUQUE ABASTECEDOR «ISLA VERDE»</a:t>
            </a:r>
            <a:endParaRPr lang="es-MX"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8" name="Diagram 7"/>
          <p:cNvGraphicFramePr/>
          <p:nvPr>
            <p:extLst>
              <p:ext uri="{D42A27DB-BD31-4B8C-83A1-F6EECF244321}">
                <p14:modId xmlns:p14="http://schemas.microsoft.com/office/powerpoint/2010/main" val="292424810"/>
              </p:ext>
            </p:extLst>
          </p:nvPr>
        </p:nvGraphicFramePr>
        <p:xfrm>
          <a:off x="2987824" y="3212976"/>
          <a:ext cx="5424264" cy="34879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041866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ANTECEDENTES</a:t>
            </a:r>
          </a:p>
        </p:txBody>
      </p:sp>
      <p:sp>
        <p:nvSpPr>
          <p:cNvPr id="4" name="6 CuadroTexto"/>
          <p:cNvSpPr txBox="1"/>
          <p:nvPr/>
        </p:nvSpPr>
        <p:spPr>
          <a:xfrm>
            <a:off x="107504" y="692696"/>
            <a:ext cx="4608512" cy="400110"/>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ÁREAS IDENTIFICADAS</a:t>
            </a:r>
            <a:endParaRPr lang="es-MX" sz="2000" dirty="0">
              <a:effectLst>
                <a:outerShdw blurRad="38100" dist="38100" dir="2700000" algn="tl">
                  <a:srgbClr val="000000">
                    <a:alpha val="43137"/>
                  </a:srgbClr>
                </a:outerShdw>
              </a:effectLst>
            </a:endParaRPr>
          </a:p>
        </p:txBody>
      </p:sp>
      <p:graphicFrame>
        <p:nvGraphicFramePr>
          <p:cNvPr id="3" name="Diagram 2"/>
          <p:cNvGraphicFramePr/>
          <p:nvPr>
            <p:extLst>
              <p:ext uri="{D42A27DB-BD31-4B8C-83A1-F6EECF244321}">
                <p14:modId xmlns:p14="http://schemas.microsoft.com/office/powerpoint/2010/main" val="743154212"/>
              </p:ext>
            </p:extLst>
          </p:nvPr>
        </p:nvGraphicFramePr>
        <p:xfrm>
          <a:off x="251520" y="1628800"/>
          <a:ext cx="813690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58763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ANTECEDENTES</a:t>
            </a:r>
          </a:p>
        </p:txBody>
      </p:sp>
      <p:sp>
        <p:nvSpPr>
          <p:cNvPr id="4" name="6 CuadroTexto"/>
          <p:cNvSpPr txBox="1"/>
          <p:nvPr/>
        </p:nvSpPr>
        <p:spPr>
          <a:xfrm>
            <a:off x="107504" y="692696"/>
            <a:ext cx="4608512" cy="400110"/>
          </a:xfrm>
          <a:prstGeom prst="rect">
            <a:avLst/>
          </a:prstGeom>
          <a:noFill/>
        </p:spPr>
        <p:txBody>
          <a:bodyPr wrap="square" rtlCol="0">
            <a:spAutoFit/>
          </a:bodyPr>
          <a:lstStyle/>
          <a:p>
            <a:pPr algn="just"/>
            <a:r>
              <a:rPr lang="es-MX" sz="2000" b="1" dirty="0" smtClean="0">
                <a:effectLst>
                  <a:outerShdw blurRad="38100" dist="38100" dir="2700000" algn="tl">
                    <a:srgbClr val="000000">
                      <a:alpha val="43137"/>
                    </a:srgbClr>
                  </a:outerShdw>
                </a:effectLst>
              </a:rPr>
              <a:t>ÁREA SELECCIONADA</a:t>
            </a:r>
            <a:endParaRPr lang="es-MX" sz="2000" dirty="0">
              <a:effectLst>
                <a:outerShdw blurRad="38100" dist="38100" dir="2700000" algn="tl">
                  <a:srgbClr val="000000">
                    <a:alpha val="43137"/>
                  </a:srgbClr>
                </a:outerShdw>
              </a:effectLst>
            </a:endParaRP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268760"/>
            <a:ext cx="6936017" cy="5184576"/>
          </a:xfrm>
          <a:prstGeom prst="rect">
            <a:avLst/>
          </a:prstGeom>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83568" y="1700808"/>
            <a:ext cx="1296144" cy="1872208"/>
          </a:xfrm>
          <a:prstGeom prst="rect">
            <a:avLst/>
          </a:prstGeom>
          <a:noFill/>
          <a:ln w="571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33775899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803" y="980728"/>
            <a:ext cx="2839237" cy="3785649"/>
          </a:xfrm>
          <a:prstGeom prst="rect">
            <a:avLst/>
          </a:prstGeom>
          <a:effectLst>
            <a:innerShdw blurRad="114300">
              <a:prstClr val="black"/>
            </a:innerShdw>
          </a:effectLst>
        </p:spPr>
      </p:pic>
      <p:sp>
        <p:nvSpPr>
          <p:cNvPr id="3" name="TextBox 2"/>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INDUCCIÓN</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936" y="997508"/>
            <a:ext cx="4176464" cy="5568618"/>
          </a:xfrm>
          <a:prstGeom prst="rect">
            <a:avLst/>
          </a:prstGeom>
          <a:effectLst>
            <a:innerShdw blurRad="114300">
              <a:prstClr val="black"/>
            </a:innerShdw>
          </a:effectLst>
        </p:spPr>
      </p:pic>
    </p:spTree>
    <p:extLst>
      <p:ext uri="{BB962C8B-B14F-4D97-AF65-F5344CB8AC3E}">
        <p14:creationId xmlns:p14="http://schemas.microsoft.com/office/powerpoint/2010/main" val="91851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AUDITORÍA INICIAL</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416" y="1340768"/>
            <a:ext cx="7956000" cy="2363846"/>
          </a:xfrm>
          <a:prstGeom prst="rect">
            <a:avLst/>
          </a:prstGeom>
          <a:noFill/>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416" y="4221088"/>
            <a:ext cx="7956000" cy="1980828"/>
          </a:xfrm>
          <a:prstGeom prst="rect">
            <a:avLst/>
          </a:prstGeom>
          <a:noFill/>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8225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AUDITORÍA INICIAL</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80728"/>
            <a:ext cx="7956000" cy="3191575"/>
          </a:xfrm>
          <a:prstGeom prst="rect">
            <a:avLst/>
          </a:prstGeom>
          <a:noFill/>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365104"/>
            <a:ext cx="7956000" cy="1796305"/>
          </a:xfrm>
          <a:prstGeom prst="rect">
            <a:avLst/>
          </a:prstGeom>
          <a:noFill/>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543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504" y="87015"/>
            <a:ext cx="4896544" cy="461665"/>
          </a:xfrm>
          <a:prstGeom prst="rect">
            <a:avLst/>
          </a:prstGeom>
          <a:noFill/>
        </p:spPr>
        <p:txBody>
          <a:bodyPr wrap="square">
            <a:spAutoFit/>
          </a:bodyPr>
          <a:lstStyle/>
          <a:p>
            <a:pPr fontAlgn="auto">
              <a:spcBef>
                <a:spcPts val="0"/>
              </a:spcBef>
              <a:spcAft>
                <a:spcPts val="0"/>
              </a:spcAft>
              <a:defRPr/>
            </a:pPr>
            <a:r>
              <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AUDITORÍA INICIAL</a:t>
            </a:r>
            <a:endParaRPr lang="es-MX"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584843"/>
            <a:ext cx="7956000" cy="3572349"/>
          </a:xfrm>
          <a:prstGeom prst="rect">
            <a:avLst/>
          </a:prstGeom>
          <a:noFill/>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11742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1&quot;/&gt;&lt;property id=&quot;20307&quot; value=&quot;257&quot;/&gt;&lt;/object&gt;&lt;object type=&quot;3&quot; unique_id=&quot;10030&quot;&gt;&lt;property id=&quot;20148&quot; value=&quot;5&quot;/&gt;&lt;property id=&quot;20300&quot; value=&quot;Slide 2&quot;/&gt;&lt;property id=&quot;20307&quot; value=&quot;258&quot;/&gt;&lt;/object&gt;&lt;object type=&quot;3&quot; unique_id=&quot;12156&quot;&gt;&lt;property id=&quot;20148&quot; value=&quot;5&quot;/&gt;&lt;property id=&quot;20300&quot; value=&quot;Slide 3&quot;/&gt;&lt;property id=&quot;20307&quot; value=&quot;279&quot;/&gt;&lt;/object&gt;&lt;object type=&quot;3&quot; unique_id=&quot;17509&quot;&gt;&lt;property id=&quot;20148&quot; value=&quot;5&quot;/&gt;&lt;property id=&quot;20300&quot; value=&quot;Slide 4&quot;/&gt;&lt;property id=&quot;20307&quot; value=&quot;293&quot;/&gt;&lt;/object&gt;&lt;object type=&quot;3&quot; unique_id=&quot;17909&quot;&gt;&lt;property id=&quot;20148&quot; value=&quot;5&quot;/&gt;&lt;property id=&quot;20300&quot; value=&quot;Slide 5&quot;/&gt;&lt;property id=&quot;20307&quot; value=&quot;294&quot;/&gt;&lt;/object&gt;&lt;object type=&quot;3&quot; unique_id=&quot;18224&quot;&gt;&lt;property id=&quot;20148&quot; value=&quot;5&quot;/&gt;&lt;property id=&quot;20300&quot; value=&quot;Slide 10&quot;/&gt;&lt;property id=&quot;20307&quot; value=&quot;296&quot;/&gt;&lt;/object&gt;&lt;object type=&quot;3&quot; unique_id=&quot;18225&quot;&gt;&lt;property id=&quot;20148&quot; value=&quot;5&quot;/&gt;&lt;property id=&quot;20300&quot; value=&quot;Slide 12&quot;/&gt;&lt;property id=&quot;20307&quot; value=&quot;297&quot;/&gt;&lt;/object&gt;&lt;object type=&quot;3&quot; unique_id=&quot;18317&quot;&gt;&lt;property id=&quot;20148&quot; value=&quot;5&quot;/&gt;&lt;property id=&quot;20300&quot; value=&quot;Slide 11&quot;/&gt;&lt;property id=&quot;20307&quot; value=&quot;305&quot;/&gt;&lt;/object&gt;&lt;object type=&quot;3&quot; unique_id=&quot;18459&quot;&gt;&lt;property id=&quot;20148&quot; value=&quot;5&quot;/&gt;&lt;property id=&quot;20300&quot; value=&quot;Slide 7&quot;/&gt;&lt;property id=&quot;20307&quot; value=&quot;306&quot;/&gt;&lt;/object&gt;&lt;object type=&quot;3&quot; unique_id=&quot;18547&quot;&gt;&lt;property id=&quot;20148&quot; value=&quot;5&quot;/&gt;&lt;property id=&quot;20300&quot; value=&quot;Slide 8&quot;/&gt;&lt;property id=&quot;20307&quot; value=&quot;307&quot;/&gt;&lt;/object&gt;&lt;object type=&quot;3&quot; unique_id=&quot;18684&quot;&gt;&lt;property id=&quot;20148&quot; value=&quot;5&quot;/&gt;&lt;property id=&quot;20300&quot; value=&quot;Slide 9&quot;/&gt;&lt;property id=&quot;20307&quot; value=&quot;308&quot;/&gt;&lt;/object&gt;&lt;object type=&quot;3&quot; unique_id=&quot;18901&quot;&gt;&lt;property id=&quot;20148&quot; value=&quot;5&quot;/&gt;&lt;property id=&quot;20300&quot; value=&quot;Slide 13&quot;/&gt;&lt;property id=&quot;20307&quot; value=&quot;309&quot;/&gt;&lt;/object&gt;&lt;object type=&quot;3&quot; unique_id=&quot;19090&quot;&gt;&lt;property id=&quot;20148&quot; value=&quot;5&quot;/&gt;&lt;property id=&quot;20300&quot; value=&quot;Slide 6&quot;/&gt;&lt;property id=&quot;20307&quot; value=&quot;310&quot;/&gt;&lt;/object&gt;&lt;object type=&quot;3&quot; unique_id=&quot;19211&quot;&gt;&lt;property id=&quot;20148&quot; value=&quot;5&quot;/&gt;&lt;property id=&quot;20300&quot; value=&quot;Slide 18&quot;/&gt;&lt;property id=&quot;20307&quot; value=&quot;311&quot;/&gt;&lt;/object&gt;&lt;object type=&quot;3&quot; unique_id=&quot;19260&quot;&gt;&lt;property id=&quot;20148&quot; value=&quot;5&quot;/&gt;&lt;property id=&quot;20300&quot; value=&quot;Slide 14&quot;/&gt;&lt;property id=&quot;20307&quot; value=&quot;312&quot;/&gt;&lt;/object&gt;&lt;object type=&quot;3&quot; unique_id=&quot;19346&quot;&gt;&lt;property id=&quot;20148&quot; value=&quot;5&quot;/&gt;&lt;property id=&quot;20300&quot; value=&quot;Slide 15&quot;/&gt;&lt;property id=&quot;20307&quot; value=&quot;313&quot;/&gt;&lt;/object&gt;&lt;object type=&quot;3&quot; unique_id=&quot;19401&quot;&gt;&lt;property id=&quot;20148&quot; value=&quot;5&quot;/&gt;&lt;property id=&quot;20300&quot; value=&quot;Slide 17&quot;/&gt;&lt;property id=&quot;20307&quot; value=&quot;314&quot;/&gt;&lt;/object&gt;&lt;object type=&quot;3&quot; unique_id=&quot;19497&quot;&gt;&lt;property id=&quot;20148&quot; value=&quot;5&quot;/&gt;&lt;property id=&quot;20300&quot; value=&quot;Slide 16&quot;/&gt;&lt;property id=&quot;20307&quot; value=&quot;315&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1271</TotalTime>
  <Words>350</Words>
  <Application>Microsoft Office PowerPoint</Application>
  <PresentationFormat>On-screen Show (4:3)</PresentationFormat>
  <Paragraphs>79</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TMM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Mario</cp:lastModifiedBy>
  <cp:revision>381</cp:revision>
  <dcterms:created xsi:type="dcterms:W3CDTF">2010-06-25T20:00:47Z</dcterms:created>
  <dcterms:modified xsi:type="dcterms:W3CDTF">2010-12-04T02:45:11Z</dcterms:modified>
</cp:coreProperties>
</file>