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A317C-FAA7-44F3-A93A-55DAAD379FCD}" type="datetimeFigureOut">
              <a:rPr lang="es-ES" smtClean="0"/>
              <a:t>14/12/2010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61835-0E55-42F9-A2F4-A1F0CAE6625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A317C-FAA7-44F3-A93A-55DAAD379FCD}" type="datetimeFigureOut">
              <a:rPr lang="es-ES" smtClean="0"/>
              <a:t>14/12/2010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61835-0E55-42F9-A2F4-A1F0CAE6625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A317C-FAA7-44F3-A93A-55DAAD379FCD}" type="datetimeFigureOut">
              <a:rPr lang="es-ES" smtClean="0"/>
              <a:t>14/12/2010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61835-0E55-42F9-A2F4-A1F0CAE6625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A317C-FAA7-44F3-A93A-55DAAD379FCD}" type="datetimeFigureOut">
              <a:rPr lang="es-ES" smtClean="0"/>
              <a:t>14/12/2010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61835-0E55-42F9-A2F4-A1F0CAE6625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A317C-FAA7-44F3-A93A-55DAAD379FCD}" type="datetimeFigureOut">
              <a:rPr lang="es-ES" smtClean="0"/>
              <a:t>14/12/2010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61835-0E55-42F9-A2F4-A1F0CAE6625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A317C-FAA7-44F3-A93A-55DAAD379FCD}" type="datetimeFigureOut">
              <a:rPr lang="es-ES" smtClean="0"/>
              <a:t>14/12/2010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61835-0E55-42F9-A2F4-A1F0CAE6625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A317C-FAA7-44F3-A93A-55DAAD379FCD}" type="datetimeFigureOut">
              <a:rPr lang="es-ES" smtClean="0"/>
              <a:t>14/12/2010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61835-0E55-42F9-A2F4-A1F0CAE6625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A317C-FAA7-44F3-A93A-55DAAD379FCD}" type="datetimeFigureOut">
              <a:rPr lang="es-ES" smtClean="0"/>
              <a:t>14/12/2010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61835-0E55-42F9-A2F4-A1F0CAE6625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A317C-FAA7-44F3-A93A-55DAAD379FCD}" type="datetimeFigureOut">
              <a:rPr lang="es-ES" smtClean="0"/>
              <a:t>14/12/2010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61835-0E55-42F9-A2F4-A1F0CAE6625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A317C-FAA7-44F3-A93A-55DAAD379FCD}" type="datetimeFigureOut">
              <a:rPr lang="es-ES" smtClean="0"/>
              <a:t>14/12/2010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61835-0E55-42F9-A2F4-A1F0CAE6625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A317C-FAA7-44F3-A93A-55DAAD379FCD}" type="datetimeFigureOut">
              <a:rPr lang="es-ES" smtClean="0"/>
              <a:t>14/12/2010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61835-0E55-42F9-A2F4-A1F0CAE6625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A317C-FAA7-44F3-A93A-55DAAD379FCD}" type="datetimeFigureOut">
              <a:rPr lang="es-ES" smtClean="0"/>
              <a:t>14/12/2010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261835-0E55-42F9-A2F4-A1F0CAE66257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57158" y="785794"/>
            <a:ext cx="8501122" cy="501675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es-A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Seguro que alguna vez has </a:t>
            </a:r>
            <a:r>
              <a:rPr lang="es-AR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s-A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visto un vídeo a través de Internet y no puedes guardarlo de ninguna forma, o quizá te habría gustado capturar un vídeo de tu pantalla a modo de tutorial, </a:t>
            </a:r>
            <a:r>
              <a:rPr lang="es-A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Camtasia</a:t>
            </a:r>
            <a:r>
              <a:rPr lang="es-A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Studio sirve para ambas cosas y para </a:t>
            </a:r>
            <a:r>
              <a:rPr lang="es-AR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muchas-más</a:t>
            </a:r>
            <a:r>
              <a:rPr lang="es-A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  <a:r>
              <a:rPr lang="es-AR" sz="4000" dirty="0">
                <a:solidFill>
                  <a:srgbClr val="00FF00"/>
                </a:solidFill>
              </a:rPr>
              <a:t/>
            </a:r>
            <a:br>
              <a:rPr lang="es-AR" sz="4000" dirty="0">
                <a:solidFill>
                  <a:srgbClr val="00FF00"/>
                </a:solidFill>
              </a:rPr>
            </a:br>
            <a:endParaRPr lang="es-ES" sz="4000" dirty="0">
              <a:solidFill>
                <a:srgbClr val="00FF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42844" y="1500174"/>
            <a:ext cx="878687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Camtasia</a:t>
            </a:r>
            <a:r>
              <a:rPr lang="es-A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Studio es capaz de capturar a vídeo cualquier cosa que aparezca en tu pantalla, editar el vídeo resultante, mejorarlo y, finalmente, compartirlo.</a:t>
            </a:r>
            <a:br>
              <a:rPr lang="es-A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endParaRPr lang="es-ES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857232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En cuanto a la grabación, </a:t>
            </a:r>
            <a:r>
              <a:rPr lang="es-A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Camtasia</a:t>
            </a:r>
            <a:r>
              <a:rPr lang="es-A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Studio permite capturar una ventana, una zona o la pantalla completa. </a:t>
            </a:r>
            <a:endParaRPr lang="es-AR" sz="40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00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just"/>
            <a:endParaRPr lang="es-A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just"/>
            <a:r>
              <a:rPr lang="es-AR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Es </a:t>
            </a:r>
            <a:r>
              <a:rPr lang="es-A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capaz de capturar audio, recoger la imagen de una cámara web e incluso se atreve con un PowerPoint. </a:t>
            </a:r>
            <a:r>
              <a:rPr lang="es-A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Lógicamente, los posibilidades son muchas.</a:t>
            </a:r>
            <a:br>
              <a:rPr lang="es-A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endParaRPr lang="es-ES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57158" y="571480"/>
            <a:ext cx="850112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Si hablamos de edición, </a:t>
            </a:r>
            <a:r>
              <a:rPr lang="es-A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Camtasia</a:t>
            </a:r>
            <a:r>
              <a:rPr lang="es-A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ofrece funciones para hacer zoom, añadir audio, crear efectos de transición e incluso limpiar el sonido de ruidos.</a:t>
            </a:r>
            <a:br>
              <a:rPr lang="es-A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es-A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es-A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endParaRPr lang="es-ES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357158" y="3786190"/>
            <a:ext cx="842968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Por último, al exportar, encontrarás que con </a:t>
            </a:r>
            <a:r>
              <a:rPr lang="es-A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Camtasia</a:t>
            </a:r>
            <a:r>
              <a:rPr lang="es-A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Studio puedes publicar tu creación en Flash, QuickTime, AVI, prepararlo para web, CD o incluso DVD.</a:t>
            </a:r>
            <a:endParaRPr lang="es-ES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Papel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Words>180</Words>
  <Application>Microsoft Office PowerPoint</Application>
  <PresentationFormat>Presentación en pantalla (4:3)</PresentationFormat>
  <Paragraphs>7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Diapositiva 1</vt:lpstr>
      <vt:lpstr>Diapositiva 2</vt:lpstr>
      <vt:lpstr>Diapositiva 3</vt:lpstr>
      <vt:lpstr>Diapositiva 4</vt:lpstr>
    </vt:vector>
  </TitlesOfParts>
  <Company>ss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</dc:creator>
  <cp:lastModifiedBy>s</cp:lastModifiedBy>
  <cp:revision>2</cp:revision>
  <dcterms:created xsi:type="dcterms:W3CDTF">2010-12-14T21:42:01Z</dcterms:created>
  <dcterms:modified xsi:type="dcterms:W3CDTF">2010-12-14T21:52:58Z</dcterms:modified>
</cp:coreProperties>
</file>