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79E5-AEF0-47DE-A9C8-505CBD490FEE}" type="datetimeFigureOut">
              <a:rPr lang="es-ES" smtClean="0"/>
              <a:pPr/>
              <a:t>01/09/2010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F70-811E-4C64-9EE4-4CD428E93F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79E5-AEF0-47DE-A9C8-505CBD490FEE}" type="datetimeFigureOut">
              <a:rPr lang="es-ES" smtClean="0"/>
              <a:pPr/>
              <a:t>01/09/2010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F70-811E-4C64-9EE4-4CD428E93F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79E5-AEF0-47DE-A9C8-505CBD490FEE}" type="datetimeFigureOut">
              <a:rPr lang="es-ES" smtClean="0"/>
              <a:pPr/>
              <a:t>01/09/2010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F70-811E-4C64-9EE4-4CD428E93F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79E5-AEF0-47DE-A9C8-505CBD490FEE}" type="datetimeFigureOut">
              <a:rPr lang="es-ES" smtClean="0"/>
              <a:pPr/>
              <a:t>01/09/2010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F70-811E-4C64-9EE4-4CD428E93F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79E5-AEF0-47DE-A9C8-505CBD490FEE}" type="datetimeFigureOut">
              <a:rPr lang="es-ES" smtClean="0"/>
              <a:pPr/>
              <a:t>01/09/2010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F70-811E-4C64-9EE4-4CD428E93F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79E5-AEF0-47DE-A9C8-505CBD490FEE}" type="datetimeFigureOut">
              <a:rPr lang="es-ES" smtClean="0"/>
              <a:pPr/>
              <a:t>01/09/2010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F70-811E-4C64-9EE4-4CD428E93F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79E5-AEF0-47DE-A9C8-505CBD490FEE}" type="datetimeFigureOut">
              <a:rPr lang="es-ES" smtClean="0"/>
              <a:pPr/>
              <a:t>01/09/2010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F70-811E-4C64-9EE4-4CD428E93F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79E5-AEF0-47DE-A9C8-505CBD490FEE}" type="datetimeFigureOut">
              <a:rPr lang="es-ES" smtClean="0"/>
              <a:pPr/>
              <a:t>01/09/2010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F70-811E-4C64-9EE4-4CD428E93F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79E5-AEF0-47DE-A9C8-505CBD490FEE}" type="datetimeFigureOut">
              <a:rPr lang="es-ES" smtClean="0"/>
              <a:pPr/>
              <a:t>01/09/2010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F70-811E-4C64-9EE4-4CD428E93F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79E5-AEF0-47DE-A9C8-505CBD490FEE}" type="datetimeFigureOut">
              <a:rPr lang="es-ES" smtClean="0"/>
              <a:pPr/>
              <a:t>01/09/2010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F70-811E-4C64-9EE4-4CD428E93F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79E5-AEF0-47DE-A9C8-505CBD490FEE}" type="datetimeFigureOut">
              <a:rPr lang="es-ES" smtClean="0"/>
              <a:pPr/>
              <a:t>01/09/2010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F70-811E-4C64-9EE4-4CD428E93F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879E5-AEF0-47DE-A9C8-505CBD490FEE}" type="datetimeFigureOut">
              <a:rPr lang="es-ES" smtClean="0"/>
              <a:pPr/>
              <a:t>01/09/2010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48F70-811E-4C64-9EE4-4CD428E93F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http://www.dgt.es/educacionvial/recursos/ninos/juegos06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hyperlink" Target="http://educacionvial-infantil.blogspot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Señales viales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Salita de 4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ATENCIÓN</a:t>
            </a:r>
            <a:endParaRPr lang="es-E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071802" y="2643182"/>
            <a:ext cx="2366982" cy="3447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857232"/>
            <a:ext cx="2190765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1857364"/>
            <a:ext cx="3034199" cy="3254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JUGAMOS CON LAS SEÑALES</a:t>
            </a:r>
            <a:endParaRPr lang="es-ES" dirty="0"/>
          </a:p>
        </p:txBody>
      </p:sp>
      <p:pic>
        <p:nvPicPr>
          <p:cNvPr id="2053" name="Picture 5" descr="C:\Documents and Settings\Capacita_00\Configuración local\Archivos temporales de Internet\Content.IE5\816NO9EB\MC900232010[1].wm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2071678"/>
            <a:ext cx="4714908" cy="42107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Documents and Settings\Capacita_00\Configuración local\Archivos temporales de Internet\Content.IE5\01AV8LAF\MC900183060[1].wmf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2857496"/>
            <a:ext cx="1816913" cy="1797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10</Words>
  <Application>Microsoft Office PowerPoint</Application>
  <PresentationFormat>Presentación en pantalla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Señales viales</vt:lpstr>
      <vt:lpstr>ATENCIÓN</vt:lpstr>
      <vt:lpstr>JUGAMOS CON LAS SEÑALES</vt:lpstr>
      <vt:lpstr>Diapositiva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Señales viales</dc:title>
  <dc:creator>Capacita_00</dc:creator>
  <cp:lastModifiedBy>Usuario</cp:lastModifiedBy>
  <cp:revision>12</cp:revision>
  <dcterms:created xsi:type="dcterms:W3CDTF">2010-08-05T11:25:20Z</dcterms:created>
  <dcterms:modified xsi:type="dcterms:W3CDTF">2010-09-01T14:05:38Z</dcterms:modified>
</cp:coreProperties>
</file>