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2" r:id="rId4"/>
    <p:sldId id="261" r:id="rId5"/>
    <p:sldId id="270" r:id="rId6"/>
    <p:sldId id="274" r:id="rId7"/>
    <p:sldId id="276" r:id="rId8"/>
    <p:sldId id="273" r:id="rId9"/>
    <p:sldId id="271" r:id="rId10"/>
    <p:sldId id="269" r:id="rId11"/>
    <p:sldId id="275" r:id="rId12"/>
    <p:sldId id="262" r:id="rId13"/>
    <p:sldId id="263" r:id="rId14"/>
    <p:sldId id="258" r:id="rId15"/>
    <p:sldId id="260" r:id="rId16"/>
    <p:sldId id="264" r:id="rId17"/>
    <p:sldId id="265" r:id="rId18"/>
    <p:sldId id="266" r:id="rId19"/>
    <p:sldId id="279" r:id="rId20"/>
    <p:sldId id="267" r:id="rId21"/>
    <p:sldId id="268" r:id="rId22"/>
    <p:sldId id="280" r:id="rId23"/>
    <p:sldId id="277" r:id="rId24"/>
    <p:sldId id="278" r:id="rId25"/>
    <p:sldId id="281" r:id="rId2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652" autoAdjust="0"/>
  </p:normalViewPr>
  <p:slideViewPr>
    <p:cSldViewPr>
      <p:cViewPr>
        <p:scale>
          <a:sx n="80" d="100"/>
          <a:sy n="80" d="100"/>
        </p:scale>
        <p:origin x="-1002"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D131B-7EE5-4EE7-A810-808C08136A4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AR"/>
        </a:p>
      </dgm:t>
    </dgm:pt>
    <dgm:pt modelId="{9AE41C34-05F4-469C-84AF-3EABC1813F34}">
      <dgm:prSet phldrT="[Texto]" custT="1"/>
      <dgm:spPr/>
      <dgm:t>
        <a:bodyPr/>
        <a:lstStyle/>
        <a:p>
          <a:r>
            <a:rPr lang="es-AR" sz="1600" dirty="0" smtClean="0"/>
            <a:t>Hidrocarburos</a:t>
          </a:r>
          <a:endParaRPr lang="es-AR" sz="1600" dirty="0"/>
        </a:p>
      </dgm:t>
    </dgm:pt>
    <dgm:pt modelId="{D8183B25-BA90-4C0E-9213-3F67C5E112D7}" type="parTrans" cxnId="{ECF2E4A6-E0F0-4788-AEC7-4D409D73FC4E}">
      <dgm:prSet/>
      <dgm:spPr/>
      <dgm:t>
        <a:bodyPr/>
        <a:lstStyle/>
        <a:p>
          <a:endParaRPr lang="es-AR"/>
        </a:p>
      </dgm:t>
    </dgm:pt>
    <dgm:pt modelId="{C1D38B34-7C37-43AE-AA1D-3BF035987656}" type="sibTrans" cxnId="{ECF2E4A6-E0F0-4788-AEC7-4D409D73FC4E}">
      <dgm:prSet/>
      <dgm:spPr/>
      <dgm:t>
        <a:bodyPr/>
        <a:lstStyle/>
        <a:p>
          <a:endParaRPr lang="es-AR"/>
        </a:p>
      </dgm:t>
    </dgm:pt>
    <dgm:pt modelId="{E997A308-586D-476C-ABC3-D7590A913782}">
      <dgm:prSet phldrT="[Texto]" custT="1"/>
      <dgm:spPr/>
      <dgm:t>
        <a:bodyPr/>
        <a:lstStyle/>
        <a:p>
          <a:r>
            <a:rPr lang="es-AR" sz="1400" dirty="0" smtClean="0"/>
            <a:t>Alifáticos</a:t>
          </a:r>
          <a:endParaRPr lang="es-AR" sz="1400" dirty="0"/>
        </a:p>
      </dgm:t>
    </dgm:pt>
    <dgm:pt modelId="{86BB37F3-9B42-4898-B64C-ECFE651814F5}" type="parTrans" cxnId="{DFD161AA-3CBF-4342-8C39-8DFF7C0332B8}">
      <dgm:prSet/>
      <dgm:spPr/>
      <dgm:t>
        <a:bodyPr/>
        <a:lstStyle/>
        <a:p>
          <a:endParaRPr lang="es-AR"/>
        </a:p>
      </dgm:t>
    </dgm:pt>
    <dgm:pt modelId="{91CD8EFA-2C23-4DA3-9CB9-72961A06BBC6}" type="sibTrans" cxnId="{DFD161AA-3CBF-4342-8C39-8DFF7C0332B8}">
      <dgm:prSet/>
      <dgm:spPr/>
      <dgm:t>
        <a:bodyPr/>
        <a:lstStyle/>
        <a:p>
          <a:endParaRPr lang="es-AR"/>
        </a:p>
      </dgm:t>
    </dgm:pt>
    <dgm:pt modelId="{624DB183-0964-4BFE-A034-FE14B41D1C6F}">
      <dgm:prSet phldrT="[Texto]" custT="1"/>
      <dgm:spPr/>
      <dgm:t>
        <a:bodyPr/>
        <a:lstStyle/>
        <a:p>
          <a:r>
            <a:rPr lang="es-AR" sz="1200" dirty="0" smtClean="0"/>
            <a:t>Alcanos</a:t>
          </a:r>
          <a:endParaRPr lang="es-AR" sz="1200" dirty="0"/>
        </a:p>
      </dgm:t>
    </dgm:pt>
    <dgm:pt modelId="{E9053D8B-70CB-4237-9381-4397043F8C02}" type="parTrans" cxnId="{B2C28171-F899-4FFA-96ED-A99AEE65B808}">
      <dgm:prSet/>
      <dgm:spPr/>
      <dgm:t>
        <a:bodyPr/>
        <a:lstStyle/>
        <a:p>
          <a:endParaRPr lang="es-AR"/>
        </a:p>
      </dgm:t>
    </dgm:pt>
    <dgm:pt modelId="{F54A3E49-FD74-44F3-8024-523F1917FC66}" type="sibTrans" cxnId="{B2C28171-F899-4FFA-96ED-A99AEE65B808}">
      <dgm:prSet/>
      <dgm:spPr/>
      <dgm:t>
        <a:bodyPr/>
        <a:lstStyle/>
        <a:p>
          <a:endParaRPr lang="es-AR"/>
        </a:p>
      </dgm:t>
    </dgm:pt>
    <dgm:pt modelId="{F6EC0CDB-60AA-4F4F-8887-524BD538BD51}">
      <dgm:prSet phldrT="[Texto]"/>
      <dgm:spPr/>
      <dgm:t>
        <a:bodyPr/>
        <a:lstStyle/>
        <a:p>
          <a:r>
            <a:rPr lang="es-AR" dirty="0" smtClean="0"/>
            <a:t>Alquenos</a:t>
          </a:r>
          <a:endParaRPr lang="es-AR" dirty="0"/>
        </a:p>
      </dgm:t>
    </dgm:pt>
    <dgm:pt modelId="{6E571DB3-97CB-4119-AC5E-D17325CE8CBD}" type="parTrans" cxnId="{430D2521-355E-438C-8936-1466AF2A52EE}">
      <dgm:prSet/>
      <dgm:spPr/>
      <dgm:t>
        <a:bodyPr/>
        <a:lstStyle/>
        <a:p>
          <a:endParaRPr lang="es-AR"/>
        </a:p>
      </dgm:t>
    </dgm:pt>
    <dgm:pt modelId="{D4509E5E-8A86-458B-B8F2-932AD8A2D092}" type="sibTrans" cxnId="{430D2521-355E-438C-8936-1466AF2A52EE}">
      <dgm:prSet/>
      <dgm:spPr/>
      <dgm:t>
        <a:bodyPr/>
        <a:lstStyle/>
        <a:p>
          <a:endParaRPr lang="es-AR"/>
        </a:p>
      </dgm:t>
    </dgm:pt>
    <dgm:pt modelId="{6B14CF6F-DF64-40F3-B7C2-24937E113896}">
      <dgm:prSet phldrT="[Texto]" custT="1"/>
      <dgm:spPr/>
      <dgm:t>
        <a:bodyPr/>
        <a:lstStyle/>
        <a:p>
          <a:r>
            <a:rPr lang="es-AR" sz="1300" dirty="0" smtClean="0"/>
            <a:t>Aromáticos</a:t>
          </a:r>
          <a:endParaRPr lang="es-AR" sz="1300" dirty="0"/>
        </a:p>
      </dgm:t>
    </dgm:pt>
    <dgm:pt modelId="{4FD3708E-78C1-4A20-8249-F86D49A8E659}" type="parTrans" cxnId="{10B7DBE8-32F5-43AE-902E-884C31496621}">
      <dgm:prSet/>
      <dgm:spPr/>
      <dgm:t>
        <a:bodyPr/>
        <a:lstStyle/>
        <a:p>
          <a:endParaRPr lang="es-AR"/>
        </a:p>
      </dgm:t>
    </dgm:pt>
    <dgm:pt modelId="{7F4AF0FE-FA3E-46D0-A8D5-FA9AB274FFED}" type="sibTrans" cxnId="{10B7DBE8-32F5-43AE-902E-884C31496621}">
      <dgm:prSet/>
      <dgm:spPr/>
      <dgm:t>
        <a:bodyPr/>
        <a:lstStyle/>
        <a:p>
          <a:endParaRPr lang="es-AR"/>
        </a:p>
      </dgm:t>
    </dgm:pt>
    <dgm:pt modelId="{5A2B1769-B3F0-43D6-88FD-5B880512ADC9}">
      <dgm:prSet phldrT="[Texto]" custT="1"/>
      <dgm:spPr/>
      <dgm:t>
        <a:bodyPr/>
        <a:lstStyle/>
        <a:p>
          <a:r>
            <a:rPr lang="es-AR" sz="1200" dirty="0" smtClean="0"/>
            <a:t>Aldehídos</a:t>
          </a:r>
          <a:endParaRPr lang="es-AR" sz="1200" dirty="0"/>
        </a:p>
      </dgm:t>
    </dgm:pt>
    <dgm:pt modelId="{E5A66054-A211-4252-B85A-6150C1794B0C}" type="parTrans" cxnId="{6C049116-E7E9-4BA0-B2BD-F8BAB885C9C8}">
      <dgm:prSet/>
      <dgm:spPr/>
      <dgm:t>
        <a:bodyPr/>
        <a:lstStyle/>
        <a:p>
          <a:endParaRPr lang="es-AR" sz="1200"/>
        </a:p>
      </dgm:t>
    </dgm:pt>
    <dgm:pt modelId="{2D5B8238-B2C1-47AC-A019-B89D715105AA}" type="sibTrans" cxnId="{6C049116-E7E9-4BA0-B2BD-F8BAB885C9C8}">
      <dgm:prSet/>
      <dgm:spPr/>
      <dgm:t>
        <a:bodyPr/>
        <a:lstStyle/>
        <a:p>
          <a:endParaRPr lang="es-AR"/>
        </a:p>
      </dgm:t>
    </dgm:pt>
    <dgm:pt modelId="{7C0BA669-FA70-4EFD-BB23-BF4E609390FE}">
      <dgm:prSet phldrT="[Texto]" custT="1"/>
      <dgm:spPr/>
      <dgm:t>
        <a:bodyPr/>
        <a:lstStyle/>
        <a:p>
          <a:r>
            <a:rPr lang="es-AR" sz="1200" dirty="0" smtClean="0"/>
            <a:t>Alquinos</a:t>
          </a:r>
          <a:endParaRPr lang="es-AR" sz="1200" dirty="0"/>
        </a:p>
      </dgm:t>
    </dgm:pt>
    <dgm:pt modelId="{421BAC68-C6B9-474D-96BB-6CA59D15DE3B}" type="parTrans" cxnId="{B9BADB7D-DE66-4592-B123-8B4D45E2E0C6}">
      <dgm:prSet/>
      <dgm:spPr/>
      <dgm:t>
        <a:bodyPr/>
        <a:lstStyle/>
        <a:p>
          <a:endParaRPr lang="es-AR"/>
        </a:p>
      </dgm:t>
    </dgm:pt>
    <dgm:pt modelId="{8CE069DD-EF7B-4932-857A-857B73747773}" type="sibTrans" cxnId="{B9BADB7D-DE66-4592-B123-8B4D45E2E0C6}">
      <dgm:prSet/>
      <dgm:spPr/>
      <dgm:t>
        <a:bodyPr/>
        <a:lstStyle/>
        <a:p>
          <a:endParaRPr lang="es-AR"/>
        </a:p>
      </dgm:t>
    </dgm:pt>
    <dgm:pt modelId="{303E735E-E913-4C14-9645-5DE2538BEB43}">
      <dgm:prSet phldrT="[Texto]" custT="1"/>
      <dgm:spPr/>
      <dgm:t>
        <a:bodyPr/>
        <a:lstStyle/>
        <a:p>
          <a:r>
            <a:rPr lang="es-AR" sz="1400" dirty="0" smtClean="0"/>
            <a:t>Con O2</a:t>
          </a:r>
          <a:endParaRPr lang="es-AR" sz="1400" dirty="0"/>
        </a:p>
      </dgm:t>
    </dgm:pt>
    <dgm:pt modelId="{2D451140-E48F-404E-82F6-474D01E6F167}" type="parTrans" cxnId="{6F328080-92B3-4B16-82E1-8558C5118E90}">
      <dgm:prSet/>
      <dgm:spPr/>
      <dgm:t>
        <a:bodyPr/>
        <a:lstStyle/>
        <a:p>
          <a:endParaRPr lang="es-AR"/>
        </a:p>
      </dgm:t>
    </dgm:pt>
    <dgm:pt modelId="{5223B3C4-85C8-4842-B084-396928FA99BC}" type="sibTrans" cxnId="{6F328080-92B3-4B16-82E1-8558C5118E90}">
      <dgm:prSet/>
      <dgm:spPr/>
      <dgm:t>
        <a:bodyPr/>
        <a:lstStyle/>
        <a:p>
          <a:endParaRPr lang="es-AR"/>
        </a:p>
      </dgm:t>
    </dgm:pt>
    <dgm:pt modelId="{BD402DFF-0A59-4372-90F8-92CE63119640}">
      <dgm:prSet phldrT="[Texto]" custT="1"/>
      <dgm:spPr/>
      <dgm:t>
        <a:bodyPr/>
        <a:lstStyle/>
        <a:p>
          <a:r>
            <a:rPr lang="es-AR" sz="1100" dirty="0" smtClean="0"/>
            <a:t>Cetonas</a:t>
          </a:r>
          <a:endParaRPr lang="es-AR" sz="1100" dirty="0"/>
        </a:p>
      </dgm:t>
    </dgm:pt>
    <dgm:pt modelId="{0ECEF897-DD95-41C2-8345-9A7F8C3FC8DE}" type="parTrans" cxnId="{4562A4D1-3050-40B6-A662-7063C3442F03}">
      <dgm:prSet/>
      <dgm:spPr/>
      <dgm:t>
        <a:bodyPr/>
        <a:lstStyle/>
        <a:p>
          <a:endParaRPr lang="es-AR" sz="1200"/>
        </a:p>
      </dgm:t>
    </dgm:pt>
    <dgm:pt modelId="{58DDD358-9700-4B59-B22F-0BC4B5CC7720}" type="sibTrans" cxnId="{4562A4D1-3050-40B6-A662-7063C3442F03}">
      <dgm:prSet/>
      <dgm:spPr/>
      <dgm:t>
        <a:bodyPr/>
        <a:lstStyle/>
        <a:p>
          <a:endParaRPr lang="es-AR"/>
        </a:p>
      </dgm:t>
    </dgm:pt>
    <dgm:pt modelId="{71CF42E2-9CE0-4FA6-8645-0EB60B064C99}">
      <dgm:prSet phldrT="[Texto]" custT="1"/>
      <dgm:spPr/>
      <dgm:t>
        <a:bodyPr/>
        <a:lstStyle/>
        <a:p>
          <a:r>
            <a:rPr lang="es-AR" sz="1200" dirty="0" smtClean="0"/>
            <a:t>Ácidos Carboxílicos</a:t>
          </a:r>
          <a:endParaRPr lang="es-AR" sz="1200" dirty="0"/>
        </a:p>
      </dgm:t>
    </dgm:pt>
    <dgm:pt modelId="{C6400A93-2E6E-4741-9B1E-7D72355E932E}" type="parTrans" cxnId="{50C85BF2-F823-49DD-B2FD-D1CFE4F1F691}">
      <dgm:prSet/>
      <dgm:spPr/>
      <dgm:t>
        <a:bodyPr/>
        <a:lstStyle/>
        <a:p>
          <a:endParaRPr lang="es-AR" sz="1200"/>
        </a:p>
      </dgm:t>
    </dgm:pt>
    <dgm:pt modelId="{E15C29B6-887F-4CCE-9650-EDB2E62B3AEA}" type="sibTrans" cxnId="{50C85BF2-F823-49DD-B2FD-D1CFE4F1F691}">
      <dgm:prSet/>
      <dgm:spPr/>
      <dgm:t>
        <a:bodyPr/>
        <a:lstStyle/>
        <a:p>
          <a:endParaRPr lang="es-AR"/>
        </a:p>
      </dgm:t>
    </dgm:pt>
    <dgm:pt modelId="{96F00C31-A5C0-4AD5-9D76-692EAD13A617}">
      <dgm:prSet phldrT="[Texto]" custT="1"/>
      <dgm:spPr/>
      <dgm:t>
        <a:bodyPr/>
        <a:lstStyle/>
        <a:p>
          <a:r>
            <a:rPr lang="es-AR" sz="1200" dirty="0" smtClean="0"/>
            <a:t>Ésteres</a:t>
          </a:r>
          <a:endParaRPr lang="es-AR" sz="1200" dirty="0"/>
        </a:p>
      </dgm:t>
    </dgm:pt>
    <dgm:pt modelId="{2CD47A44-D6AA-4FAD-BD15-97E8271DCF9D}" type="parTrans" cxnId="{3E85402C-5F88-4545-AFC0-31796056E3BD}">
      <dgm:prSet/>
      <dgm:spPr/>
      <dgm:t>
        <a:bodyPr/>
        <a:lstStyle/>
        <a:p>
          <a:endParaRPr lang="es-AR" sz="1200"/>
        </a:p>
      </dgm:t>
    </dgm:pt>
    <dgm:pt modelId="{27160605-AAEA-4CE5-A847-C0E9DB3B00B3}" type="sibTrans" cxnId="{3E85402C-5F88-4545-AFC0-31796056E3BD}">
      <dgm:prSet/>
      <dgm:spPr/>
      <dgm:t>
        <a:bodyPr/>
        <a:lstStyle/>
        <a:p>
          <a:endParaRPr lang="es-AR"/>
        </a:p>
      </dgm:t>
    </dgm:pt>
    <dgm:pt modelId="{0FA7A0E9-A3FA-42CB-B4DD-287F3EB2668C}">
      <dgm:prSet phldrT="[Texto]" custT="1"/>
      <dgm:spPr/>
      <dgm:t>
        <a:bodyPr/>
        <a:lstStyle/>
        <a:p>
          <a:r>
            <a:rPr lang="es-AR" sz="1400" dirty="0" smtClean="0"/>
            <a:t>Con N2</a:t>
          </a:r>
          <a:endParaRPr lang="es-AR" sz="1400" dirty="0"/>
        </a:p>
      </dgm:t>
    </dgm:pt>
    <dgm:pt modelId="{6D35E3B3-2A3C-4688-9580-46A495DFF916}" type="parTrans" cxnId="{B046D5D5-E357-4079-80B0-219C5DC4B939}">
      <dgm:prSet/>
      <dgm:spPr/>
      <dgm:t>
        <a:bodyPr/>
        <a:lstStyle/>
        <a:p>
          <a:endParaRPr lang="es-AR"/>
        </a:p>
      </dgm:t>
    </dgm:pt>
    <dgm:pt modelId="{58B946F6-0E23-411B-B74B-E6AC1EAAD364}" type="sibTrans" cxnId="{B046D5D5-E357-4079-80B0-219C5DC4B939}">
      <dgm:prSet/>
      <dgm:spPr/>
      <dgm:t>
        <a:bodyPr/>
        <a:lstStyle/>
        <a:p>
          <a:endParaRPr lang="es-AR"/>
        </a:p>
      </dgm:t>
    </dgm:pt>
    <dgm:pt modelId="{163518B2-1496-4D67-9680-24E21B58EFCD}">
      <dgm:prSet phldrT="[Texto]" custT="1"/>
      <dgm:spPr/>
      <dgm:t>
        <a:bodyPr/>
        <a:lstStyle/>
        <a:p>
          <a:r>
            <a:rPr lang="es-AR" sz="1200" dirty="0" smtClean="0"/>
            <a:t>Aminas</a:t>
          </a:r>
          <a:endParaRPr lang="es-AR" sz="1200" dirty="0"/>
        </a:p>
      </dgm:t>
    </dgm:pt>
    <dgm:pt modelId="{CD01F42D-0A11-4C92-8CCA-B11A211951CD}" type="parTrans" cxnId="{EC9D44D0-AEE0-4B84-B119-93FF6D043DD5}">
      <dgm:prSet/>
      <dgm:spPr/>
      <dgm:t>
        <a:bodyPr/>
        <a:lstStyle/>
        <a:p>
          <a:endParaRPr lang="es-AR"/>
        </a:p>
      </dgm:t>
    </dgm:pt>
    <dgm:pt modelId="{C6C06D27-D830-4D3E-8012-A0DBE94DEC3A}" type="sibTrans" cxnId="{EC9D44D0-AEE0-4B84-B119-93FF6D043DD5}">
      <dgm:prSet/>
      <dgm:spPr/>
      <dgm:t>
        <a:bodyPr/>
        <a:lstStyle/>
        <a:p>
          <a:endParaRPr lang="es-AR"/>
        </a:p>
      </dgm:t>
    </dgm:pt>
    <dgm:pt modelId="{2F172D7B-9CED-4B69-92FF-DDEF3652E96F}">
      <dgm:prSet phldrT="[Texto]" custT="1"/>
      <dgm:spPr/>
      <dgm:t>
        <a:bodyPr/>
        <a:lstStyle/>
        <a:p>
          <a:r>
            <a:rPr lang="es-AR" sz="1200" dirty="0" smtClean="0"/>
            <a:t>Amidas</a:t>
          </a:r>
          <a:endParaRPr lang="es-AR" sz="1200" dirty="0"/>
        </a:p>
      </dgm:t>
    </dgm:pt>
    <dgm:pt modelId="{ABDE4422-AD39-4E84-B08E-663D0738385C}" type="parTrans" cxnId="{A480A83C-83FD-453A-A82A-67026DE73228}">
      <dgm:prSet/>
      <dgm:spPr/>
      <dgm:t>
        <a:bodyPr/>
        <a:lstStyle/>
        <a:p>
          <a:endParaRPr lang="es-AR"/>
        </a:p>
      </dgm:t>
    </dgm:pt>
    <dgm:pt modelId="{D76154E4-AFA1-404D-B04E-3B2EA3F75D80}" type="sibTrans" cxnId="{A480A83C-83FD-453A-A82A-67026DE73228}">
      <dgm:prSet/>
      <dgm:spPr/>
      <dgm:t>
        <a:bodyPr/>
        <a:lstStyle/>
        <a:p>
          <a:endParaRPr lang="es-AR"/>
        </a:p>
      </dgm:t>
    </dgm:pt>
    <dgm:pt modelId="{8DD16C66-1E98-4C3C-B286-549FAACBA4A0}">
      <dgm:prSet phldrT="[Texto]" custT="1"/>
      <dgm:spPr/>
      <dgm:t>
        <a:bodyPr/>
        <a:lstStyle/>
        <a:p>
          <a:r>
            <a:rPr lang="es-AR" sz="1200" dirty="0" smtClean="0"/>
            <a:t>Nitrilos</a:t>
          </a:r>
          <a:endParaRPr lang="es-AR" sz="1200" dirty="0"/>
        </a:p>
      </dgm:t>
    </dgm:pt>
    <dgm:pt modelId="{4F3FF7B1-D8A0-4018-A699-AD72A65F479A}" type="parTrans" cxnId="{9F43AADC-BD0A-4916-9362-39E6A15473DF}">
      <dgm:prSet/>
      <dgm:spPr/>
      <dgm:t>
        <a:bodyPr/>
        <a:lstStyle/>
        <a:p>
          <a:endParaRPr lang="es-AR"/>
        </a:p>
      </dgm:t>
    </dgm:pt>
    <dgm:pt modelId="{4745C30F-7D07-47EF-B809-24F104D7F211}" type="sibTrans" cxnId="{9F43AADC-BD0A-4916-9362-39E6A15473DF}">
      <dgm:prSet/>
      <dgm:spPr/>
      <dgm:t>
        <a:bodyPr/>
        <a:lstStyle/>
        <a:p>
          <a:endParaRPr lang="es-AR"/>
        </a:p>
      </dgm:t>
    </dgm:pt>
    <dgm:pt modelId="{EDEE3799-C3FA-40E8-B7C0-A68122583B6B}" type="pres">
      <dgm:prSet presAssocID="{CCFD131B-7EE5-4EE7-A810-808C08136A48}" presName="hierChild1" presStyleCnt="0">
        <dgm:presLayoutVars>
          <dgm:chPref val="1"/>
          <dgm:dir/>
          <dgm:animOne val="branch"/>
          <dgm:animLvl val="lvl"/>
          <dgm:resizeHandles/>
        </dgm:presLayoutVars>
      </dgm:prSet>
      <dgm:spPr/>
    </dgm:pt>
    <dgm:pt modelId="{C641A509-EED1-4623-B97B-3583CE4BC961}" type="pres">
      <dgm:prSet presAssocID="{9AE41C34-05F4-469C-84AF-3EABC1813F34}" presName="hierRoot1" presStyleCnt="0"/>
      <dgm:spPr/>
    </dgm:pt>
    <dgm:pt modelId="{A95D2736-8007-4DF0-B415-5E1AB511DF68}" type="pres">
      <dgm:prSet presAssocID="{9AE41C34-05F4-469C-84AF-3EABC1813F34}" presName="composite" presStyleCnt="0"/>
      <dgm:spPr/>
    </dgm:pt>
    <dgm:pt modelId="{DC1C64AD-A646-49B3-B0CF-CC5B85F19501}" type="pres">
      <dgm:prSet presAssocID="{9AE41C34-05F4-469C-84AF-3EABC1813F34}" presName="background" presStyleLbl="node0" presStyleIdx="0" presStyleCnt="1"/>
      <dgm:spPr/>
    </dgm:pt>
    <dgm:pt modelId="{35D801B9-29C6-4327-82FB-1A7F8CCE872A}" type="pres">
      <dgm:prSet presAssocID="{9AE41C34-05F4-469C-84AF-3EABC1813F34}" presName="text" presStyleLbl="fgAcc0" presStyleIdx="0" presStyleCnt="1" custScaleX="618439" custScaleY="231944" custLinFactY="-223951" custLinFactNeighborX="-16228" custLinFactNeighborY="-300000">
        <dgm:presLayoutVars>
          <dgm:chPref val="3"/>
        </dgm:presLayoutVars>
      </dgm:prSet>
      <dgm:spPr/>
    </dgm:pt>
    <dgm:pt modelId="{E4C7784D-37EE-47CE-8994-619247B19970}" type="pres">
      <dgm:prSet presAssocID="{9AE41C34-05F4-469C-84AF-3EABC1813F34}" presName="hierChild2" presStyleCnt="0"/>
      <dgm:spPr/>
    </dgm:pt>
    <dgm:pt modelId="{441CF472-9C31-429D-8B3F-9D168FA3F93E}" type="pres">
      <dgm:prSet presAssocID="{86BB37F3-9B42-4898-B64C-ECFE651814F5}" presName="Name10" presStyleLbl="parChTrans1D2" presStyleIdx="0" presStyleCnt="4"/>
      <dgm:spPr/>
    </dgm:pt>
    <dgm:pt modelId="{9233D57B-80EE-4813-9579-F03EEB55DDB0}" type="pres">
      <dgm:prSet presAssocID="{E997A308-586D-476C-ABC3-D7590A913782}" presName="hierRoot2" presStyleCnt="0"/>
      <dgm:spPr/>
    </dgm:pt>
    <dgm:pt modelId="{3CC86CDB-8CC4-42F3-9D75-D2B1CE651BC2}" type="pres">
      <dgm:prSet presAssocID="{E997A308-586D-476C-ABC3-D7590A913782}" presName="composite2" presStyleCnt="0"/>
      <dgm:spPr/>
    </dgm:pt>
    <dgm:pt modelId="{44E905F0-C8ED-43C3-9AC4-FDCE435D2726}" type="pres">
      <dgm:prSet presAssocID="{E997A308-586D-476C-ABC3-D7590A913782}" presName="background2" presStyleLbl="node2" presStyleIdx="0" presStyleCnt="4"/>
      <dgm:spPr/>
    </dgm:pt>
    <dgm:pt modelId="{3204A3CD-8BAD-450B-8770-BACA14896950}" type="pres">
      <dgm:prSet presAssocID="{E997A308-586D-476C-ABC3-D7590A913782}" presName="text2" presStyleLbl="fgAcc2" presStyleIdx="0" presStyleCnt="4" custScaleX="329514" custScaleY="97067" custLinFactNeighborX="9846" custLinFactNeighborY="57927">
        <dgm:presLayoutVars>
          <dgm:chPref val="3"/>
        </dgm:presLayoutVars>
      </dgm:prSet>
      <dgm:spPr/>
    </dgm:pt>
    <dgm:pt modelId="{38D44F05-29BA-4639-B836-EF0908C15128}" type="pres">
      <dgm:prSet presAssocID="{E997A308-586D-476C-ABC3-D7590A913782}" presName="hierChild3" presStyleCnt="0"/>
      <dgm:spPr/>
    </dgm:pt>
    <dgm:pt modelId="{AC7DFB10-C4C8-472B-A5BF-2B9E4E2DD69B}" type="pres">
      <dgm:prSet presAssocID="{E9053D8B-70CB-4237-9381-4397043F8C02}" presName="Name17" presStyleLbl="parChTrans1D3" presStyleIdx="0" presStyleCnt="10"/>
      <dgm:spPr/>
    </dgm:pt>
    <dgm:pt modelId="{AEDDBEA4-2005-4AB8-BA33-09230FDFFE88}" type="pres">
      <dgm:prSet presAssocID="{624DB183-0964-4BFE-A034-FE14B41D1C6F}" presName="hierRoot3" presStyleCnt="0"/>
      <dgm:spPr/>
    </dgm:pt>
    <dgm:pt modelId="{597EC764-E6B6-4681-BD2F-7F9038320B7E}" type="pres">
      <dgm:prSet presAssocID="{624DB183-0964-4BFE-A034-FE14B41D1C6F}" presName="composite3" presStyleCnt="0"/>
      <dgm:spPr/>
    </dgm:pt>
    <dgm:pt modelId="{7A98A1E8-5EB0-4CAA-9423-A4B99E4CC912}" type="pres">
      <dgm:prSet presAssocID="{624DB183-0964-4BFE-A034-FE14B41D1C6F}" presName="background3" presStyleLbl="node3" presStyleIdx="0" presStyleCnt="10"/>
      <dgm:spPr/>
    </dgm:pt>
    <dgm:pt modelId="{AC010620-159B-4AC9-B259-57010898006A}" type="pres">
      <dgm:prSet presAssocID="{624DB183-0964-4BFE-A034-FE14B41D1C6F}" presName="text3" presStyleLbl="fgAcc3" presStyleIdx="0" presStyleCnt="10" custScaleX="283663" custScaleY="165309" custLinFactY="40010" custLinFactNeighborX="53628" custLinFactNeighborY="100000">
        <dgm:presLayoutVars>
          <dgm:chPref val="3"/>
        </dgm:presLayoutVars>
      </dgm:prSet>
      <dgm:spPr/>
    </dgm:pt>
    <dgm:pt modelId="{A4D6BC47-0AF9-473F-BA98-3C72F211A04D}" type="pres">
      <dgm:prSet presAssocID="{624DB183-0964-4BFE-A034-FE14B41D1C6F}" presName="hierChild4" presStyleCnt="0"/>
      <dgm:spPr/>
    </dgm:pt>
    <dgm:pt modelId="{BB1A8592-7638-4C8B-93BA-30C9F3F8D0CA}" type="pres">
      <dgm:prSet presAssocID="{6E571DB3-97CB-4119-AC5E-D17325CE8CBD}" presName="Name17" presStyleLbl="parChTrans1D3" presStyleIdx="1" presStyleCnt="10"/>
      <dgm:spPr/>
    </dgm:pt>
    <dgm:pt modelId="{53690658-4EFC-41B9-8284-8A11356CB7CF}" type="pres">
      <dgm:prSet presAssocID="{F6EC0CDB-60AA-4F4F-8887-524BD538BD51}" presName="hierRoot3" presStyleCnt="0"/>
      <dgm:spPr/>
    </dgm:pt>
    <dgm:pt modelId="{1C6C2C7B-073A-48FF-975A-14AE36BF06D2}" type="pres">
      <dgm:prSet presAssocID="{F6EC0CDB-60AA-4F4F-8887-524BD538BD51}" presName="composite3" presStyleCnt="0"/>
      <dgm:spPr/>
    </dgm:pt>
    <dgm:pt modelId="{396EA7A5-37F5-4366-8AEC-B16603A9E514}" type="pres">
      <dgm:prSet presAssocID="{F6EC0CDB-60AA-4F4F-8887-524BD538BD51}" presName="background3" presStyleLbl="node3" presStyleIdx="1" presStyleCnt="10"/>
      <dgm:spPr/>
    </dgm:pt>
    <dgm:pt modelId="{51ADFEFE-9A5E-48B6-875F-8D82CC171581}" type="pres">
      <dgm:prSet presAssocID="{F6EC0CDB-60AA-4F4F-8887-524BD538BD51}" presName="text3" presStyleLbl="fgAcc3" presStyleIdx="1" presStyleCnt="10" custScaleX="363443" custScaleY="267353" custLinFactY="200000" custLinFactNeighborX="-11099" custLinFactNeighborY="213955">
        <dgm:presLayoutVars>
          <dgm:chPref val="3"/>
        </dgm:presLayoutVars>
      </dgm:prSet>
      <dgm:spPr/>
    </dgm:pt>
    <dgm:pt modelId="{99F311D6-E6C4-45BF-94D2-93C13A40E39A}" type="pres">
      <dgm:prSet presAssocID="{F6EC0CDB-60AA-4F4F-8887-524BD538BD51}" presName="hierChild4" presStyleCnt="0"/>
      <dgm:spPr/>
    </dgm:pt>
    <dgm:pt modelId="{37232DA6-BCCF-47E0-8DC0-9BF7B136B7A7}" type="pres">
      <dgm:prSet presAssocID="{421BAC68-C6B9-474D-96BB-6CA59D15DE3B}" presName="Name17" presStyleLbl="parChTrans1D3" presStyleIdx="2" presStyleCnt="10"/>
      <dgm:spPr/>
    </dgm:pt>
    <dgm:pt modelId="{7919DDA1-06D2-4A1C-9423-D88587F76506}" type="pres">
      <dgm:prSet presAssocID="{7C0BA669-FA70-4EFD-BB23-BF4E609390FE}" presName="hierRoot3" presStyleCnt="0"/>
      <dgm:spPr/>
    </dgm:pt>
    <dgm:pt modelId="{EA8D5923-8641-4406-9655-F75B9779BE9F}" type="pres">
      <dgm:prSet presAssocID="{7C0BA669-FA70-4EFD-BB23-BF4E609390FE}" presName="composite3" presStyleCnt="0"/>
      <dgm:spPr/>
    </dgm:pt>
    <dgm:pt modelId="{0A81B040-CB6A-48A2-AF44-EBA34AC62AA6}" type="pres">
      <dgm:prSet presAssocID="{7C0BA669-FA70-4EFD-BB23-BF4E609390FE}" presName="background3" presStyleLbl="node3" presStyleIdx="2" presStyleCnt="10"/>
      <dgm:spPr/>
    </dgm:pt>
    <dgm:pt modelId="{39CFDFBE-D5D4-4CE4-8845-0C926FE843BC}" type="pres">
      <dgm:prSet presAssocID="{7C0BA669-FA70-4EFD-BB23-BF4E609390FE}" presName="text3" presStyleLbl="fgAcc3" presStyleIdx="2" presStyleCnt="10" custScaleX="289109" custScaleY="152485" custLinFactY="100000" custLinFactNeighborX="-32337" custLinFactNeighborY="108496">
        <dgm:presLayoutVars>
          <dgm:chPref val="3"/>
        </dgm:presLayoutVars>
      </dgm:prSet>
      <dgm:spPr/>
    </dgm:pt>
    <dgm:pt modelId="{9F627997-8DEE-446B-A295-0A7DEBA4F414}" type="pres">
      <dgm:prSet presAssocID="{7C0BA669-FA70-4EFD-BB23-BF4E609390FE}" presName="hierChild4" presStyleCnt="0"/>
      <dgm:spPr/>
    </dgm:pt>
    <dgm:pt modelId="{D7940E31-F3A5-48C3-A22A-39B020AE23E9}" type="pres">
      <dgm:prSet presAssocID="{4FD3708E-78C1-4A20-8249-F86D49A8E659}" presName="Name10" presStyleLbl="parChTrans1D2" presStyleIdx="1" presStyleCnt="4"/>
      <dgm:spPr/>
    </dgm:pt>
    <dgm:pt modelId="{F1F29954-8A70-459C-94A9-5CA50448E959}" type="pres">
      <dgm:prSet presAssocID="{6B14CF6F-DF64-40F3-B7C2-24937E113896}" presName="hierRoot2" presStyleCnt="0"/>
      <dgm:spPr/>
    </dgm:pt>
    <dgm:pt modelId="{DD2B908A-5706-4F08-AD13-657704784A0B}" type="pres">
      <dgm:prSet presAssocID="{6B14CF6F-DF64-40F3-B7C2-24937E113896}" presName="composite2" presStyleCnt="0"/>
      <dgm:spPr/>
    </dgm:pt>
    <dgm:pt modelId="{217BAE47-2844-4404-9EB3-B1E64A02A3E5}" type="pres">
      <dgm:prSet presAssocID="{6B14CF6F-DF64-40F3-B7C2-24937E113896}" presName="background2" presStyleLbl="node2" presStyleIdx="1" presStyleCnt="4"/>
      <dgm:spPr/>
    </dgm:pt>
    <dgm:pt modelId="{7BB60120-0245-4E1C-BE79-F25806F149C7}" type="pres">
      <dgm:prSet presAssocID="{6B14CF6F-DF64-40F3-B7C2-24937E113896}" presName="text2" presStyleLbl="fgAcc2" presStyleIdx="1" presStyleCnt="4" custScaleX="379601" custScaleY="97067" custLinFactNeighborX="79911" custLinFactNeighborY="57927">
        <dgm:presLayoutVars>
          <dgm:chPref val="3"/>
        </dgm:presLayoutVars>
      </dgm:prSet>
      <dgm:spPr/>
    </dgm:pt>
    <dgm:pt modelId="{F828E962-07EC-49C1-B532-D2C30DAE4EE5}" type="pres">
      <dgm:prSet presAssocID="{6B14CF6F-DF64-40F3-B7C2-24937E113896}" presName="hierChild3" presStyleCnt="0"/>
      <dgm:spPr/>
    </dgm:pt>
    <dgm:pt modelId="{147EDEA2-85C9-4376-A640-4CFC3906BAFF}" type="pres">
      <dgm:prSet presAssocID="{6D35E3B3-2A3C-4688-9580-46A495DFF916}" presName="Name10" presStyleLbl="parChTrans1D2" presStyleIdx="2" presStyleCnt="4"/>
      <dgm:spPr/>
    </dgm:pt>
    <dgm:pt modelId="{1CC5ACCF-8AA1-4BCE-BD92-9DC168A0CE75}" type="pres">
      <dgm:prSet presAssocID="{0FA7A0E9-A3FA-42CB-B4DD-287F3EB2668C}" presName="hierRoot2" presStyleCnt="0"/>
      <dgm:spPr/>
    </dgm:pt>
    <dgm:pt modelId="{AC6EABF3-1712-420E-ABF1-28C38537A514}" type="pres">
      <dgm:prSet presAssocID="{0FA7A0E9-A3FA-42CB-B4DD-287F3EB2668C}" presName="composite2" presStyleCnt="0"/>
      <dgm:spPr/>
    </dgm:pt>
    <dgm:pt modelId="{B476B7CB-D48A-46A3-92BC-0873BE705477}" type="pres">
      <dgm:prSet presAssocID="{0FA7A0E9-A3FA-42CB-B4DD-287F3EB2668C}" presName="background2" presStyleLbl="node2" presStyleIdx="2" presStyleCnt="4"/>
      <dgm:spPr/>
    </dgm:pt>
    <dgm:pt modelId="{D29F4BD7-0AF7-4439-BD74-A087DA76E406}" type="pres">
      <dgm:prSet presAssocID="{0FA7A0E9-A3FA-42CB-B4DD-287F3EB2668C}" presName="text2" presStyleLbl="fgAcc2" presStyleIdx="2" presStyleCnt="4" custScaleX="443864" custScaleY="134444" custLinFactNeighborX="60397" custLinFactNeighborY="57927">
        <dgm:presLayoutVars>
          <dgm:chPref val="3"/>
        </dgm:presLayoutVars>
      </dgm:prSet>
      <dgm:spPr/>
      <dgm:t>
        <a:bodyPr/>
        <a:lstStyle/>
        <a:p>
          <a:endParaRPr lang="es-AR"/>
        </a:p>
      </dgm:t>
    </dgm:pt>
    <dgm:pt modelId="{68BEA29B-10FA-4980-88C8-FF9FF6338029}" type="pres">
      <dgm:prSet presAssocID="{0FA7A0E9-A3FA-42CB-B4DD-287F3EB2668C}" presName="hierChild3" presStyleCnt="0"/>
      <dgm:spPr/>
    </dgm:pt>
    <dgm:pt modelId="{9A25B7EA-1A6A-4A69-997B-F122771CAAA9}" type="pres">
      <dgm:prSet presAssocID="{CD01F42D-0A11-4C92-8CCA-B11A211951CD}" presName="Name17" presStyleLbl="parChTrans1D3" presStyleIdx="3" presStyleCnt="10"/>
      <dgm:spPr/>
    </dgm:pt>
    <dgm:pt modelId="{3C5BDC7C-C6D8-404E-8287-F8E6773A9A78}" type="pres">
      <dgm:prSet presAssocID="{163518B2-1496-4D67-9680-24E21B58EFCD}" presName="hierRoot3" presStyleCnt="0"/>
      <dgm:spPr/>
    </dgm:pt>
    <dgm:pt modelId="{B50FDAFB-3443-4F8B-A020-5A79743D1FB6}" type="pres">
      <dgm:prSet presAssocID="{163518B2-1496-4D67-9680-24E21B58EFCD}" presName="composite3" presStyleCnt="0"/>
      <dgm:spPr/>
    </dgm:pt>
    <dgm:pt modelId="{7DC86E4F-D532-45B8-904D-6906BD290C36}" type="pres">
      <dgm:prSet presAssocID="{163518B2-1496-4D67-9680-24E21B58EFCD}" presName="background3" presStyleLbl="node3" presStyleIdx="3" presStyleCnt="10"/>
      <dgm:spPr/>
    </dgm:pt>
    <dgm:pt modelId="{2F6F37A7-F42D-4ABB-82C8-50F19E73AE3C}" type="pres">
      <dgm:prSet presAssocID="{163518B2-1496-4D67-9680-24E21B58EFCD}" presName="text3" presStyleLbl="fgAcc3" presStyleIdx="3" presStyleCnt="10" custScaleX="270266" custScaleY="120034" custLinFactY="100000" custLinFactNeighborX="43341" custLinFactNeighborY="136132">
        <dgm:presLayoutVars>
          <dgm:chPref val="3"/>
        </dgm:presLayoutVars>
      </dgm:prSet>
      <dgm:spPr/>
    </dgm:pt>
    <dgm:pt modelId="{DFE6FAC9-D04A-4399-9FEB-9A88DD68D0BF}" type="pres">
      <dgm:prSet presAssocID="{163518B2-1496-4D67-9680-24E21B58EFCD}" presName="hierChild4" presStyleCnt="0"/>
      <dgm:spPr/>
    </dgm:pt>
    <dgm:pt modelId="{BB055948-1B65-436B-97DE-BC570D0B8077}" type="pres">
      <dgm:prSet presAssocID="{ABDE4422-AD39-4E84-B08E-663D0738385C}" presName="Name17" presStyleLbl="parChTrans1D3" presStyleIdx="4" presStyleCnt="10"/>
      <dgm:spPr/>
    </dgm:pt>
    <dgm:pt modelId="{B7D7FAAB-CB1F-49CB-AC19-65B1FE4F4125}" type="pres">
      <dgm:prSet presAssocID="{2F172D7B-9CED-4B69-92FF-DDEF3652E96F}" presName="hierRoot3" presStyleCnt="0"/>
      <dgm:spPr/>
    </dgm:pt>
    <dgm:pt modelId="{93E5182D-9C51-47F6-B783-6CF57427FE98}" type="pres">
      <dgm:prSet presAssocID="{2F172D7B-9CED-4B69-92FF-DDEF3652E96F}" presName="composite3" presStyleCnt="0"/>
      <dgm:spPr/>
    </dgm:pt>
    <dgm:pt modelId="{1C37DAFC-7594-46F8-BF6D-CA635C718F6A}" type="pres">
      <dgm:prSet presAssocID="{2F172D7B-9CED-4B69-92FF-DDEF3652E96F}" presName="background3" presStyleLbl="node3" presStyleIdx="4" presStyleCnt="10"/>
      <dgm:spPr/>
    </dgm:pt>
    <dgm:pt modelId="{D8508DC7-9E09-4797-B9E6-9F74EB69C56D}" type="pres">
      <dgm:prSet presAssocID="{2F172D7B-9CED-4B69-92FF-DDEF3652E96F}" presName="text3" presStyleLbl="fgAcc3" presStyleIdx="4" presStyleCnt="10" custScaleX="289988" custScaleY="67497" custLinFactX="1128" custLinFactY="200000" custLinFactNeighborX="100000" custLinFactNeighborY="216983">
        <dgm:presLayoutVars>
          <dgm:chPref val="3"/>
        </dgm:presLayoutVars>
      </dgm:prSet>
      <dgm:spPr/>
    </dgm:pt>
    <dgm:pt modelId="{AACA6A6F-7237-48D4-8709-ACB8F88173E2}" type="pres">
      <dgm:prSet presAssocID="{2F172D7B-9CED-4B69-92FF-DDEF3652E96F}" presName="hierChild4" presStyleCnt="0"/>
      <dgm:spPr/>
    </dgm:pt>
    <dgm:pt modelId="{20400871-8B51-4807-9CA7-71BA68C4337A}" type="pres">
      <dgm:prSet presAssocID="{4F3FF7B1-D8A0-4018-A699-AD72A65F479A}" presName="Name17" presStyleLbl="parChTrans1D3" presStyleIdx="5" presStyleCnt="10"/>
      <dgm:spPr/>
    </dgm:pt>
    <dgm:pt modelId="{5F4E10AE-4E94-4719-83F3-BE98E6A0A9E6}" type="pres">
      <dgm:prSet presAssocID="{8DD16C66-1E98-4C3C-B286-549FAACBA4A0}" presName="hierRoot3" presStyleCnt="0"/>
      <dgm:spPr/>
    </dgm:pt>
    <dgm:pt modelId="{CFD5B64B-FD2F-4B52-8127-29A77C3FEFCF}" type="pres">
      <dgm:prSet presAssocID="{8DD16C66-1E98-4C3C-B286-549FAACBA4A0}" presName="composite3" presStyleCnt="0"/>
      <dgm:spPr/>
    </dgm:pt>
    <dgm:pt modelId="{A67A3FA6-4A50-4C8D-A1A1-6B0EA7DC94E4}" type="pres">
      <dgm:prSet presAssocID="{8DD16C66-1E98-4C3C-B286-549FAACBA4A0}" presName="background3" presStyleLbl="node3" presStyleIdx="5" presStyleCnt="10"/>
      <dgm:spPr/>
    </dgm:pt>
    <dgm:pt modelId="{47DEEF3A-35DE-4214-8884-89604A9BE698}" type="pres">
      <dgm:prSet presAssocID="{8DD16C66-1E98-4C3C-B286-549FAACBA4A0}" presName="text3" presStyleLbl="fgAcc3" presStyleIdx="5" presStyleCnt="10" custScaleX="273191" custScaleY="106979" custLinFactX="56173" custLinFactY="100000" custLinFactNeighborX="100000" custLinFactNeighborY="177402">
        <dgm:presLayoutVars>
          <dgm:chPref val="3"/>
        </dgm:presLayoutVars>
      </dgm:prSet>
      <dgm:spPr/>
    </dgm:pt>
    <dgm:pt modelId="{317D0D5D-662A-47A0-95EF-FFA2051B5EB3}" type="pres">
      <dgm:prSet presAssocID="{8DD16C66-1E98-4C3C-B286-549FAACBA4A0}" presName="hierChild4" presStyleCnt="0"/>
      <dgm:spPr/>
    </dgm:pt>
    <dgm:pt modelId="{0ACB9462-805E-41CC-BA53-8517557A0253}" type="pres">
      <dgm:prSet presAssocID="{2D451140-E48F-404E-82F6-474D01E6F167}" presName="Name10" presStyleLbl="parChTrans1D2" presStyleIdx="3" presStyleCnt="4"/>
      <dgm:spPr/>
    </dgm:pt>
    <dgm:pt modelId="{A04769D3-2FC3-4DE0-B6F9-8AF62A4865D8}" type="pres">
      <dgm:prSet presAssocID="{303E735E-E913-4C14-9645-5DE2538BEB43}" presName="hierRoot2" presStyleCnt="0"/>
      <dgm:spPr/>
    </dgm:pt>
    <dgm:pt modelId="{04D5FDB5-D3E6-4C06-86C5-068FF94C6342}" type="pres">
      <dgm:prSet presAssocID="{303E735E-E913-4C14-9645-5DE2538BEB43}" presName="composite2" presStyleCnt="0"/>
      <dgm:spPr/>
    </dgm:pt>
    <dgm:pt modelId="{F789775A-508A-4490-B665-7791327A0215}" type="pres">
      <dgm:prSet presAssocID="{303E735E-E913-4C14-9645-5DE2538BEB43}" presName="background2" presStyleLbl="node2" presStyleIdx="3" presStyleCnt="4"/>
      <dgm:spPr/>
    </dgm:pt>
    <dgm:pt modelId="{5E089513-2129-4114-AE1E-0DB91F3295F8}" type="pres">
      <dgm:prSet presAssocID="{303E735E-E913-4C14-9645-5DE2538BEB43}" presName="text2" presStyleLbl="fgAcc2" presStyleIdx="3" presStyleCnt="4" custScaleX="312831" custScaleY="66236" custLinFactNeighborX="-8727" custLinFactNeighborY="18853">
        <dgm:presLayoutVars>
          <dgm:chPref val="3"/>
        </dgm:presLayoutVars>
      </dgm:prSet>
      <dgm:spPr/>
    </dgm:pt>
    <dgm:pt modelId="{A064ECC4-D8A0-4F64-9A1F-D769ED3E9537}" type="pres">
      <dgm:prSet presAssocID="{303E735E-E913-4C14-9645-5DE2538BEB43}" presName="hierChild3" presStyleCnt="0"/>
      <dgm:spPr/>
    </dgm:pt>
    <dgm:pt modelId="{BABA701A-35E4-4409-9FF7-FA8FBD4449E9}" type="pres">
      <dgm:prSet presAssocID="{E5A66054-A211-4252-B85A-6150C1794B0C}" presName="Name17" presStyleLbl="parChTrans1D3" presStyleIdx="6" presStyleCnt="10"/>
      <dgm:spPr/>
    </dgm:pt>
    <dgm:pt modelId="{1D4E7F39-3BE1-4EF1-BF1C-8E3F4CA7709F}" type="pres">
      <dgm:prSet presAssocID="{5A2B1769-B3F0-43D6-88FD-5B880512ADC9}" presName="hierRoot3" presStyleCnt="0"/>
      <dgm:spPr/>
    </dgm:pt>
    <dgm:pt modelId="{FA042DBD-6F61-4B6C-9618-F78B9FB182E5}" type="pres">
      <dgm:prSet presAssocID="{5A2B1769-B3F0-43D6-88FD-5B880512ADC9}" presName="composite3" presStyleCnt="0"/>
      <dgm:spPr/>
    </dgm:pt>
    <dgm:pt modelId="{A89F055F-F624-4C9C-8761-C3F7FE7EFE0E}" type="pres">
      <dgm:prSet presAssocID="{5A2B1769-B3F0-43D6-88FD-5B880512ADC9}" presName="background3" presStyleLbl="node3" presStyleIdx="6" presStyleCnt="10"/>
      <dgm:spPr/>
    </dgm:pt>
    <dgm:pt modelId="{0CF42732-7AD6-4AD8-B8CE-1E32CEDF2CF3}" type="pres">
      <dgm:prSet presAssocID="{5A2B1769-B3F0-43D6-88FD-5B880512ADC9}" presName="text3" presStyleLbl="fgAcc3" presStyleIdx="6" presStyleCnt="10" custScaleX="332972" custScaleY="217233" custLinFactNeighborX="94700" custLinFactNeighborY="-20293">
        <dgm:presLayoutVars>
          <dgm:chPref val="3"/>
        </dgm:presLayoutVars>
      </dgm:prSet>
      <dgm:spPr/>
    </dgm:pt>
    <dgm:pt modelId="{BBE38055-8169-4E02-8675-E6B848309FB0}" type="pres">
      <dgm:prSet presAssocID="{5A2B1769-B3F0-43D6-88FD-5B880512ADC9}" presName="hierChild4" presStyleCnt="0"/>
      <dgm:spPr/>
    </dgm:pt>
    <dgm:pt modelId="{FABC3861-0B5D-4196-99D6-2EF34C3EEAA0}" type="pres">
      <dgm:prSet presAssocID="{0ECEF897-DD95-41C2-8345-9A7F8C3FC8DE}" presName="Name17" presStyleLbl="parChTrans1D3" presStyleIdx="7" presStyleCnt="10"/>
      <dgm:spPr/>
    </dgm:pt>
    <dgm:pt modelId="{985F57AD-BF5C-4FDC-AA79-BB53F9F450F6}" type="pres">
      <dgm:prSet presAssocID="{BD402DFF-0A59-4372-90F8-92CE63119640}" presName="hierRoot3" presStyleCnt="0"/>
      <dgm:spPr/>
    </dgm:pt>
    <dgm:pt modelId="{34E477EA-38F7-4B66-BC28-1EF8AD17257E}" type="pres">
      <dgm:prSet presAssocID="{BD402DFF-0A59-4372-90F8-92CE63119640}" presName="composite3" presStyleCnt="0"/>
      <dgm:spPr/>
    </dgm:pt>
    <dgm:pt modelId="{7F5BA226-986F-4712-A62F-99B48F51E3DF}" type="pres">
      <dgm:prSet presAssocID="{BD402DFF-0A59-4372-90F8-92CE63119640}" presName="background3" presStyleLbl="node3" presStyleIdx="7" presStyleCnt="10"/>
      <dgm:spPr/>
    </dgm:pt>
    <dgm:pt modelId="{5F09D172-7C29-4AF0-8C61-41543C1BFC17}" type="pres">
      <dgm:prSet presAssocID="{BD402DFF-0A59-4372-90F8-92CE63119640}" presName="text3" presStyleLbl="fgAcc3" presStyleIdx="7" presStyleCnt="10" custScaleX="245646" custScaleY="150544" custLinFactY="200000" custLinFactNeighborX="5224" custLinFactNeighborY="213213">
        <dgm:presLayoutVars>
          <dgm:chPref val="3"/>
        </dgm:presLayoutVars>
      </dgm:prSet>
      <dgm:spPr/>
    </dgm:pt>
    <dgm:pt modelId="{BCBD82D0-C88A-4D3D-9F10-4070F23B530D}" type="pres">
      <dgm:prSet presAssocID="{BD402DFF-0A59-4372-90F8-92CE63119640}" presName="hierChild4" presStyleCnt="0"/>
      <dgm:spPr/>
    </dgm:pt>
    <dgm:pt modelId="{7AD43CFC-9FC3-4FBC-BAE3-30476C695776}" type="pres">
      <dgm:prSet presAssocID="{C6400A93-2E6E-4741-9B1E-7D72355E932E}" presName="Name17" presStyleLbl="parChTrans1D3" presStyleIdx="8" presStyleCnt="10"/>
      <dgm:spPr/>
    </dgm:pt>
    <dgm:pt modelId="{34AE45C8-049C-4089-8968-43EE248CFDD7}" type="pres">
      <dgm:prSet presAssocID="{71CF42E2-9CE0-4FA6-8645-0EB60B064C99}" presName="hierRoot3" presStyleCnt="0"/>
      <dgm:spPr/>
    </dgm:pt>
    <dgm:pt modelId="{9FAAC883-C4D4-442F-A317-EF5087185F0C}" type="pres">
      <dgm:prSet presAssocID="{71CF42E2-9CE0-4FA6-8645-0EB60B064C99}" presName="composite3" presStyleCnt="0"/>
      <dgm:spPr/>
    </dgm:pt>
    <dgm:pt modelId="{3337AD23-2247-455F-91E3-17D785834CC6}" type="pres">
      <dgm:prSet presAssocID="{71CF42E2-9CE0-4FA6-8645-0EB60B064C99}" presName="background3" presStyleLbl="node3" presStyleIdx="8" presStyleCnt="10"/>
      <dgm:spPr/>
    </dgm:pt>
    <dgm:pt modelId="{FBBA4DF4-F2F5-4304-9C82-9A080F94B7F3}" type="pres">
      <dgm:prSet presAssocID="{71CF42E2-9CE0-4FA6-8645-0EB60B064C99}" presName="text3" presStyleLbl="fgAcc3" presStyleIdx="8" presStyleCnt="10" custScaleX="408812" custScaleY="166430" custLinFactX="88944" custLinFactY="7460" custLinFactNeighborX="100000" custLinFactNeighborY="100000">
        <dgm:presLayoutVars>
          <dgm:chPref val="3"/>
        </dgm:presLayoutVars>
      </dgm:prSet>
      <dgm:spPr/>
    </dgm:pt>
    <dgm:pt modelId="{16871FF4-51E7-424F-917A-F155ACF81013}" type="pres">
      <dgm:prSet presAssocID="{71CF42E2-9CE0-4FA6-8645-0EB60B064C99}" presName="hierChild4" presStyleCnt="0"/>
      <dgm:spPr/>
    </dgm:pt>
    <dgm:pt modelId="{863FB2AB-76CC-428B-B67F-954990457D02}" type="pres">
      <dgm:prSet presAssocID="{2CD47A44-D6AA-4FAD-BD15-97E8271DCF9D}" presName="Name17" presStyleLbl="parChTrans1D3" presStyleIdx="9" presStyleCnt="10"/>
      <dgm:spPr/>
    </dgm:pt>
    <dgm:pt modelId="{14C848B1-96EB-4A51-8A93-3E2A4D6F6692}" type="pres">
      <dgm:prSet presAssocID="{96F00C31-A5C0-4AD5-9D76-692EAD13A617}" presName="hierRoot3" presStyleCnt="0"/>
      <dgm:spPr/>
    </dgm:pt>
    <dgm:pt modelId="{41498B58-10F9-42AB-95C9-CB72A0DAF906}" type="pres">
      <dgm:prSet presAssocID="{96F00C31-A5C0-4AD5-9D76-692EAD13A617}" presName="composite3" presStyleCnt="0"/>
      <dgm:spPr/>
    </dgm:pt>
    <dgm:pt modelId="{C224565A-9EDE-4976-B6DE-5628EA24B080}" type="pres">
      <dgm:prSet presAssocID="{96F00C31-A5C0-4AD5-9D76-692EAD13A617}" presName="background3" presStyleLbl="node3" presStyleIdx="9" presStyleCnt="10"/>
      <dgm:spPr/>
    </dgm:pt>
    <dgm:pt modelId="{26E867F6-CC9D-40AE-B020-35003AC8032B}" type="pres">
      <dgm:prSet presAssocID="{96F00C31-A5C0-4AD5-9D76-692EAD13A617}" presName="text3" presStyleLbl="fgAcc3" presStyleIdx="9" presStyleCnt="10" custScaleX="294268" custScaleY="145929" custLinFactX="-83714" custLinFactY="252427" custLinFactNeighborX="-100000" custLinFactNeighborY="300000">
        <dgm:presLayoutVars>
          <dgm:chPref val="3"/>
        </dgm:presLayoutVars>
      </dgm:prSet>
      <dgm:spPr/>
    </dgm:pt>
    <dgm:pt modelId="{BE611FEE-9C79-4041-8908-D9C6E17D180E}" type="pres">
      <dgm:prSet presAssocID="{96F00C31-A5C0-4AD5-9D76-692EAD13A617}" presName="hierChild4" presStyleCnt="0"/>
      <dgm:spPr/>
    </dgm:pt>
  </dgm:ptLst>
  <dgm:cxnLst>
    <dgm:cxn modelId="{10B7DBE8-32F5-43AE-902E-884C31496621}" srcId="{9AE41C34-05F4-469C-84AF-3EABC1813F34}" destId="{6B14CF6F-DF64-40F3-B7C2-24937E113896}" srcOrd="1" destOrd="0" parTransId="{4FD3708E-78C1-4A20-8249-F86D49A8E659}" sibTransId="{7F4AF0FE-FA3E-46D0-A8D5-FA9AB274FFED}"/>
    <dgm:cxn modelId="{47AEA1AF-D1E9-4053-BC80-F42850AB8F9B}" type="presOf" srcId="{96F00C31-A5C0-4AD5-9D76-692EAD13A617}" destId="{26E867F6-CC9D-40AE-B020-35003AC8032B}" srcOrd="0" destOrd="0" presId="urn:microsoft.com/office/officeart/2005/8/layout/hierarchy1"/>
    <dgm:cxn modelId="{B9BADB7D-DE66-4592-B123-8B4D45E2E0C6}" srcId="{E997A308-586D-476C-ABC3-D7590A913782}" destId="{7C0BA669-FA70-4EFD-BB23-BF4E609390FE}" srcOrd="2" destOrd="0" parTransId="{421BAC68-C6B9-474D-96BB-6CA59D15DE3B}" sibTransId="{8CE069DD-EF7B-4932-857A-857B73747773}"/>
    <dgm:cxn modelId="{6C049116-E7E9-4BA0-B2BD-F8BAB885C9C8}" srcId="{303E735E-E913-4C14-9645-5DE2538BEB43}" destId="{5A2B1769-B3F0-43D6-88FD-5B880512ADC9}" srcOrd="0" destOrd="0" parTransId="{E5A66054-A211-4252-B85A-6150C1794B0C}" sibTransId="{2D5B8238-B2C1-47AC-A019-B89D715105AA}"/>
    <dgm:cxn modelId="{0CF04FD7-E406-4E05-935D-CAEEB08B4621}" type="presOf" srcId="{86BB37F3-9B42-4898-B64C-ECFE651814F5}" destId="{441CF472-9C31-429D-8B3F-9D168FA3F93E}" srcOrd="0" destOrd="0" presId="urn:microsoft.com/office/officeart/2005/8/layout/hierarchy1"/>
    <dgm:cxn modelId="{D540F2ED-9EEA-4904-8A3D-F1DADC9A550D}" type="presOf" srcId="{F6EC0CDB-60AA-4F4F-8887-524BD538BD51}" destId="{51ADFEFE-9A5E-48B6-875F-8D82CC171581}" srcOrd="0" destOrd="0" presId="urn:microsoft.com/office/officeart/2005/8/layout/hierarchy1"/>
    <dgm:cxn modelId="{ECF2E4A6-E0F0-4788-AEC7-4D409D73FC4E}" srcId="{CCFD131B-7EE5-4EE7-A810-808C08136A48}" destId="{9AE41C34-05F4-469C-84AF-3EABC1813F34}" srcOrd="0" destOrd="0" parTransId="{D8183B25-BA90-4C0E-9213-3F67C5E112D7}" sibTransId="{C1D38B34-7C37-43AE-AA1D-3BF035987656}"/>
    <dgm:cxn modelId="{101D7A67-9259-4C90-A8C9-FF110F2E6DDE}" type="presOf" srcId="{6B14CF6F-DF64-40F3-B7C2-24937E113896}" destId="{7BB60120-0245-4E1C-BE79-F25806F149C7}" srcOrd="0" destOrd="0" presId="urn:microsoft.com/office/officeart/2005/8/layout/hierarchy1"/>
    <dgm:cxn modelId="{9DE9B546-5675-40E7-84F7-4E74CA43456A}" type="presOf" srcId="{6D35E3B3-2A3C-4688-9580-46A495DFF916}" destId="{147EDEA2-85C9-4376-A640-4CFC3906BAFF}" srcOrd="0" destOrd="0" presId="urn:microsoft.com/office/officeart/2005/8/layout/hierarchy1"/>
    <dgm:cxn modelId="{430D2521-355E-438C-8936-1466AF2A52EE}" srcId="{E997A308-586D-476C-ABC3-D7590A913782}" destId="{F6EC0CDB-60AA-4F4F-8887-524BD538BD51}" srcOrd="1" destOrd="0" parTransId="{6E571DB3-97CB-4119-AC5E-D17325CE8CBD}" sibTransId="{D4509E5E-8A86-458B-B8F2-932AD8A2D092}"/>
    <dgm:cxn modelId="{FFB26B96-4975-4D34-8E5C-56293B03E0D7}" type="presOf" srcId="{303E735E-E913-4C14-9645-5DE2538BEB43}" destId="{5E089513-2129-4114-AE1E-0DB91F3295F8}" srcOrd="0" destOrd="0" presId="urn:microsoft.com/office/officeart/2005/8/layout/hierarchy1"/>
    <dgm:cxn modelId="{9F43AADC-BD0A-4916-9362-39E6A15473DF}" srcId="{0FA7A0E9-A3FA-42CB-B4DD-287F3EB2668C}" destId="{8DD16C66-1E98-4C3C-B286-549FAACBA4A0}" srcOrd="2" destOrd="0" parTransId="{4F3FF7B1-D8A0-4018-A699-AD72A65F479A}" sibTransId="{4745C30F-7D07-47EF-B809-24F104D7F211}"/>
    <dgm:cxn modelId="{A480A83C-83FD-453A-A82A-67026DE73228}" srcId="{0FA7A0E9-A3FA-42CB-B4DD-287F3EB2668C}" destId="{2F172D7B-9CED-4B69-92FF-DDEF3652E96F}" srcOrd="1" destOrd="0" parTransId="{ABDE4422-AD39-4E84-B08E-663D0738385C}" sibTransId="{D76154E4-AFA1-404D-B04E-3B2EA3F75D80}"/>
    <dgm:cxn modelId="{910A9C79-C0A3-4927-ACEA-1A03F6211E5F}" type="presOf" srcId="{2D451140-E48F-404E-82F6-474D01E6F167}" destId="{0ACB9462-805E-41CC-BA53-8517557A0253}" srcOrd="0" destOrd="0" presId="urn:microsoft.com/office/officeart/2005/8/layout/hierarchy1"/>
    <dgm:cxn modelId="{A2751BE2-B402-4342-9F18-214845BA70F2}" type="presOf" srcId="{C6400A93-2E6E-4741-9B1E-7D72355E932E}" destId="{7AD43CFC-9FC3-4FBC-BAE3-30476C695776}" srcOrd="0" destOrd="0" presId="urn:microsoft.com/office/officeart/2005/8/layout/hierarchy1"/>
    <dgm:cxn modelId="{6ED434D9-23FA-4F07-AC8B-34C6EB107872}" type="presOf" srcId="{0ECEF897-DD95-41C2-8345-9A7F8C3FC8DE}" destId="{FABC3861-0B5D-4196-99D6-2EF34C3EEAA0}" srcOrd="0" destOrd="0" presId="urn:microsoft.com/office/officeart/2005/8/layout/hierarchy1"/>
    <dgm:cxn modelId="{3F528107-79CF-41A5-981D-A3F81AC0C02E}" type="presOf" srcId="{CD01F42D-0A11-4C92-8CCA-B11A211951CD}" destId="{9A25B7EA-1A6A-4A69-997B-F122771CAAA9}" srcOrd="0" destOrd="0" presId="urn:microsoft.com/office/officeart/2005/8/layout/hierarchy1"/>
    <dgm:cxn modelId="{AAF6AD51-B0E4-443D-8B37-537A721F7CF8}" type="presOf" srcId="{ABDE4422-AD39-4E84-B08E-663D0738385C}" destId="{BB055948-1B65-436B-97DE-BC570D0B8077}" srcOrd="0" destOrd="0" presId="urn:microsoft.com/office/officeart/2005/8/layout/hierarchy1"/>
    <dgm:cxn modelId="{1A4D7737-38D8-4EB7-B50E-72968FAD7044}" type="presOf" srcId="{8DD16C66-1E98-4C3C-B286-549FAACBA4A0}" destId="{47DEEF3A-35DE-4214-8884-89604A9BE698}" srcOrd="0" destOrd="0" presId="urn:microsoft.com/office/officeart/2005/8/layout/hierarchy1"/>
    <dgm:cxn modelId="{AF3CB83B-4CCC-427F-976E-D5724F9725CC}" type="presOf" srcId="{CCFD131B-7EE5-4EE7-A810-808C08136A48}" destId="{EDEE3799-C3FA-40E8-B7C0-A68122583B6B}" srcOrd="0" destOrd="0" presId="urn:microsoft.com/office/officeart/2005/8/layout/hierarchy1"/>
    <dgm:cxn modelId="{9EE364AC-749D-4A4B-AE3F-95D14A416AE1}" type="presOf" srcId="{163518B2-1496-4D67-9680-24E21B58EFCD}" destId="{2F6F37A7-F42D-4ABB-82C8-50F19E73AE3C}" srcOrd="0" destOrd="0" presId="urn:microsoft.com/office/officeart/2005/8/layout/hierarchy1"/>
    <dgm:cxn modelId="{EC9D44D0-AEE0-4B84-B119-93FF6D043DD5}" srcId="{0FA7A0E9-A3FA-42CB-B4DD-287F3EB2668C}" destId="{163518B2-1496-4D67-9680-24E21B58EFCD}" srcOrd="0" destOrd="0" parTransId="{CD01F42D-0A11-4C92-8CCA-B11A211951CD}" sibTransId="{C6C06D27-D830-4D3E-8012-A0DBE94DEC3A}"/>
    <dgm:cxn modelId="{6F328080-92B3-4B16-82E1-8558C5118E90}" srcId="{9AE41C34-05F4-469C-84AF-3EABC1813F34}" destId="{303E735E-E913-4C14-9645-5DE2538BEB43}" srcOrd="3" destOrd="0" parTransId="{2D451140-E48F-404E-82F6-474D01E6F167}" sibTransId="{5223B3C4-85C8-4842-B084-396928FA99BC}"/>
    <dgm:cxn modelId="{EBF486A3-08E6-413B-9F64-4846CAA22B3B}" type="presOf" srcId="{E9053D8B-70CB-4237-9381-4397043F8C02}" destId="{AC7DFB10-C4C8-472B-A5BF-2B9E4E2DD69B}" srcOrd="0" destOrd="0" presId="urn:microsoft.com/office/officeart/2005/8/layout/hierarchy1"/>
    <dgm:cxn modelId="{1CB9666C-0C4D-4407-B549-17CA5D28A9B5}" type="presOf" srcId="{6E571DB3-97CB-4119-AC5E-D17325CE8CBD}" destId="{BB1A8592-7638-4C8B-93BA-30C9F3F8D0CA}" srcOrd="0" destOrd="0" presId="urn:microsoft.com/office/officeart/2005/8/layout/hierarchy1"/>
    <dgm:cxn modelId="{50C85BF2-F823-49DD-B2FD-D1CFE4F1F691}" srcId="{303E735E-E913-4C14-9645-5DE2538BEB43}" destId="{71CF42E2-9CE0-4FA6-8645-0EB60B064C99}" srcOrd="2" destOrd="0" parTransId="{C6400A93-2E6E-4741-9B1E-7D72355E932E}" sibTransId="{E15C29B6-887F-4CCE-9650-EDB2E62B3AEA}"/>
    <dgm:cxn modelId="{E02DB411-AA9F-46B8-89F1-E3CDF95289EC}" type="presOf" srcId="{624DB183-0964-4BFE-A034-FE14B41D1C6F}" destId="{AC010620-159B-4AC9-B259-57010898006A}" srcOrd="0" destOrd="0" presId="urn:microsoft.com/office/officeart/2005/8/layout/hierarchy1"/>
    <dgm:cxn modelId="{F58BD328-97C0-4DE8-9E77-628274768396}" type="presOf" srcId="{4FD3708E-78C1-4A20-8249-F86D49A8E659}" destId="{D7940E31-F3A5-48C3-A22A-39B020AE23E9}" srcOrd="0" destOrd="0" presId="urn:microsoft.com/office/officeart/2005/8/layout/hierarchy1"/>
    <dgm:cxn modelId="{B2C28171-F899-4FFA-96ED-A99AEE65B808}" srcId="{E997A308-586D-476C-ABC3-D7590A913782}" destId="{624DB183-0964-4BFE-A034-FE14B41D1C6F}" srcOrd="0" destOrd="0" parTransId="{E9053D8B-70CB-4237-9381-4397043F8C02}" sibTransId="{F54A3E49-FD74-44F3-8024-523F1917FC66}"/>
    <dgm:cxn modelId="{F695926B-2DFF-4CA6-A2CF-76C37F44FC2F}" type="presOf" srcId="{2F172D7B-9CED-4B69-92FF-DDEF3652E96F}" destId="{D8508DC7-9E09-4797-B9E6-9F74EB69C56D}" srcOrd="0" destOrd="0" presId="urn:microsoft.com/office/officeart/2005/8/layout/hierarchy1"/>
    <dgm:cxn modelId="{3E85402C-5F88-4545-AFC0-31796056E3BD}" srcId="{303E735E-E913-4C14-9645-5DE2538BEB43}" destId="{96F00C31-A5C0-4AD5-9D76-692EAD13A617}" srcOrd="3" destOrd="0" parTransId="{2CD47A44-D6AA-4FAD-BD15-97E8271DCF9D}" sibTransId="{27160605-AAEA-4CE5-A847-C0E9DB3B00B3}"/>
    <dgm:cxn modelId="{7CA24F17-3BBF-42A9-85D0-06F795D49A61}" type="presOf" srcId="{4F3FF7B1-D8A0-4018-A699-AD72A65F479A}" destId="{20400871-8B51-4807-9CA7-71BA68C4337A}" srcOrd="0" destOrd="0" presId="urn:microsoft.com/office/officeart/2005/8/layout/hierarchy1"/>
    <dgm:cxn modelId="{B6E274FB-8FE7-415E-9225-E83708F72F07}" type="presOf" srcId="{2CD47A44-D6AA-4FAD-BD15-97E8271DCF9D}" destId="{863FB2AB-76CC-428B-B67F-954990457D02}" srcOrd="0" destOrd="0" presId="urn:microsoft.com/office/officeart/2005/8/layout/hierarchy1"/>
    <dgm:cxn modelId="{8A12D8F1-278C-46D2-9094-1E69E22FB1DA}" type="presOf" srcId="{71CF42E2-9CE0-4FA6-8645-0EB60B064C99}" destId="{FBBA4DF4-F2F5-4304-9C82-9A080F94B7F3}" srcOrd="0" destOrd="0" presId="urn:microsoft.com/office/officeart/2005/8/layout/hierarchy1"/>
    <dgm:cxn modelId="{F990C789-E70B-4471-AE7F-5DE95C97838D}" type="presOf" srcId="{9AE41C34-05F4-469C-84AF-3EABC1813F34}" destId="{35D801B9-29C6-4327-82FB-1A7F8CCE872A}" srcOrd="0" destOrd="0" presId="urn:microsoft.com/office/officeart/2005/8/layout/hierarchy1"/>
    <dgm:cxn modelId="{70C92AD1-DD5A-40BE-A53A-62E3A856876D}" type="presOf" srcId="{5A2B1769-B3F0-43D6-88FD-5B880512ADC9}" destId="{0CF42732-7AD6-4AD8-B8CE-1E32CEDF2CF3}" srcOrd="0" destOrd="0" presId="urn:microsoft.com/office/officeart/2005/8/layout/hierarchy1"/>
    <dgm:cxn modelId="{B046D5D5-E357-4079-80B0-219C5DC4B939}" srcId="{9AE41C34-05F4-469C-84AF-3EABC1813F34}" destId="{0FA7A0E9-A3FA-42CB-B4DD-287F3EB2668C}" srcOrd="2" destOrd="0" parTransId="{6D35E3B3-2A3C-4688-9580-46A495DFF916}" sibTransId="{58B946F6-0E23-411B-B74B-E6AC1EAAD364}"/>
    <dgm:cxn modelId="{8A994A96-57A1-45B1-B36D-4D1ECCBBB7BA}" type="presOf" srcId="{E5A66054-A211-4252-B85A-6150C1794B0C}" destId="{BABA701A-35E4-4409-9FF7-FA8FBD4449E9}" srcOrd="0" destOrd="0" presId="urn:microsoft.com/office/officeart/2005/8/layout/hierarchy1"/>
    <dgm:cxn modelId="{726AEFF1-46B2-4DE5-9D57-2504018CE2AC}" type="presOf" srcId="{E997A308-586D-476C-ABC3-D7590A913782}" destId="{3204A3CD-8BAD-450B-8770-BACA14896950}" srcOrd="0" destOrd="0" presId="urn:microsoft.com/office/officeart/2005/8/layout/hierarchy1"/>
    <dgm:cxn modelId="{420D1FD3-A176-4206-9481-223FC2442E1F}" type="presOf" srcId="{421BAC68-C6B9-474D-96BB-6CA59D15DE3B}" destId="{37232DA6-BCCF-47E0-8DC0-9BF7B136B7A7}" srcOrd="0" destOrd="0" presId="urn:microsoft.com/office/officeart/2005/8/layout/hierarchy1"/>
    <dgm:cxn modelId="{93BAB58B-D346-45D0-95D4-D528E61C0596}" type="presOf" srcId="{0FA7A0E9-A3FA-42CB-B4DD-287F3EB2668C}" destId="{D29F4BD7-0AF7-4439-BD74-A087DA76E406}" srcOrd="0" destOrd="0" presId="urn:microsoft.com/office/officeart/2005/8/layout/hierarchy1"/>
    <dgm:cxn modelId="{DFD161AA-3CBF-4342-8C39-8DFF7C0332B8}" srcId="{9AE41C34-05F4-469C-84AF-3EABC1813F34}" destId="{E997A308-586D-476C-ABC3-D7590A913782}" srcOrd="0" destOrd="0" parTransId="{86BB37F3-9B42-4898-B64C-ECFE651814F5}" sibTransId="{91CD8EFA-2C23-4DA3-9CB9-72961A06BBC6}"/>
    <dgm:cxn modelId="{4562A4D1-3050-40B6-A662-7063C3442F03}" srcId="{303E735E-E913-4C14-9645-5DE2538BEB43}" destId="{BD402DFF-0A59-4372-90F8-92CE63119640}" srcOrd="1" destOrd="0" parTransId="{0ECEF897-DD95-41C2-8345-9A7F8C3FC8DE}" sibTransId="{58DDD358-9700-4B59-B22F-0BC4B5CC7720}"/>
    <dgm:cxn modelId="{A05544BF-494B-46B9-820A-00EF3113B57B}" type="presOf" srcId="{BD402DFF-0A59-4372-90F8-92CE63119640}" destId="{5F09D172-7C29-4AF0-8C61-41543C1BFC17}" srcOrd="0" destOrd="0" presId="urn:microsoft.com/office/officeart/2005/8/layout/hierarchy1"/>
    <dgm:cxn modelId="{E039E30D-12CB-418E-8403-32AFBFAAE662}" type="presOf" srcId="{7C0BA669-FA70-4EFD-BB23-BF4E609390FE}" destId="{39CFDFBE-D5D4-4CE4-8845-0C926FE843BC}" srcOrd="0" destOrd="0" presId="urn:microsoft.com/office/officeart/2005/8/layout/hierarchy1"/>
    <dgm:cxn modelId="{5882FE39-B746-4CD0-B2C4-65A2EFC26B9B}" type="presParOf" srcId="{EDEE3799-C3FA-40E8-B7C0-A68122583B6B}" destId="{C641A509-EED1-4623-B97B-3583CE4BC961}" srcOrd="0" destOrd="0" presId="urn:microsoft.com/office/officeart/2005/8/layout/hierarchy1"/>
    <dgm:cxn modelId="{0A7F9C3E-0753-41BD-9E66-2BF39F8FE90F}" type="presParOf" srcId="{C641A509-EED1-4623-B97B-3583CE4BC961}" destId="{A95D2736-8007-4DF0-B415-5E1AB511DF68}" srcOrd="0" destOrd="0" presId="urn:microsoft.com/office/officeart/2005/8/layout/hierarchy1"/>
    <dgm:cxn modelId="{024478B5-8245-494A-B7CF-B768F5A53538}" type="presParOf" srcId="{A95D2736-8007-4DF0-B415-5E1AB511DF68}" destId="{DC1C64AD-A646-49B3-B0CF-CC5B85F19501}" srcOrd="0" destOrd="0" presId="urn:microsoft.com/office/officeart/2005/8/layout/hierarchy1"/>
    <dgm:cxn modelId="{2D7D8B64-15AC-4FA4-8263-E5664D171BB8}" type="presParOf" srcId="{A95D2736-8007-4DF0-B415-5E1AB511DF68}" destId="{35D801B9-29C6-4327-82FB-1A7F8CCE872A}" srcOrd="1" destOrd="0" presId="urn:microsoft.com/office/officeart/2005/8/layout/hierarchy1"/>
    <dgm:cxn modelId="{8DAD171A-F135-483D-B250-E06839442851}" type="presParOf" srcId="{C641A509-EED1-4623-B97B-3583CE4BC961}" destId="{E4C7784D-37EE-47CE-8994-619247B19970}" srcOrd="1" destOrd="0" presId="urn:microsoft.com/office/officeart/2005/8/layout/hierarchy1"/>
    <dgm:cxn modelId="{32CA46DD-1347-40CD-A56B-0DF9411A69E2}" type="presParOf" srcId="{E4C7784D-37EE-47CE-8994-619247B19970}" destId="{441CF472-9C31-429D-8B3F-9D168FA3F93E}" srcOrd="0" destOrd="0" presId="urn:microsoft.com/office/officeart/2005/8/layout/hierarchy1"/>
    <dgm:cxn modelId="{EBEBD415-1331-4244-8368-D5EEFEA260A6}" type="presParOf" srcId="{E4C7784D-37EE-47CE-8994-619247B19970}" destId="{9233D57B-80EE-4813-9579-F03EEB55DDB0}" srcOrd="1" destOrd="0" presId="urn:microsoft.com/office/officeart/2005/8/layout/hierarchy1"/>
    <dgm:cxn modelId="{D7300621-32F6-4169-96C3-D5BAA3AE942D}" type="presParOf" srcId="{9233D57B-80EE-4813-9579-F03EEB55DDB0}" destId="{3CC86CDB-8CC4-42F3-9D75-D2B1CE651BC2}" srcOrd="0" destOrd="0" presId="urn:microsoft.com/office/officeart/2005/8/layout/hierarchy1"/>
    <dgm:cxn modelId="{76B9B306-A84E-41F3-9E7F-923364084552}" type="presParOf" srcId="{3CC86CDB-8CC4-42F3-9D75-D2B1CE651BC2}" destId="{44E905F0-C8ED-43C3-9AC4-FDCE435D2726}" srcOrd="0" destOrd="0" presId="urn:microsoft.com/office/officeart/2005/8/layout/hierarchy1"/>
    <dgm:cxn modelId="{0A1B6DBF-9276-427B-B8E1-8BD7B23B4445}" type="presParOf" srcId="{3CC86CDB-8CC4-42F3-9D75-D2B1CE651BC2}" destId="{3204A3CD-8BAD-450B-8770-BACA14896950}" srcOrd="1" destOrd="0" presId="urn:microsoft.com/office/officeart/2005/8/layout/hierarchy1"/>
    <dgm:cxn modelId="{9D1B6DA7-B200-4002-B67F-45DC78E5EABA}" type="presParOf" srcId="{9233D57B-80EE-4813-9579-F03EEB55DDB0}" destId="{38D44F05-29BA-4639-B836-EF0908C15128}" srcOrd="1" destOrd="0" presId="urn:microsoft.com/office/officeart/2005/8/layout/hierarchy1"/>
    <dgm:cxn modelId="{E7A7C4AF-B09D-40FE-8858-BC1A1B1658AC}" type="presParOf" srcId="{38D44F05-29BA-4639-B836-EF0908C15128}" destId="{AC7DFB10-C4C8-472B-A5BF-2B9E4E2DD69B}" srcOrd="0" destOrd="0" presId="urn:microsoft.com/office/officeart/2005/8/layout/hierarchy1"/>
    <dgm:cxn modelId="{5F1B08E1-B99D-41B0-9C46-AA67D93DA805}" type="presParOf" srcId="{38D44F05-29BA-4639-B836-EF0908C15128}" destId="{AEDDBEA4-2005-4AB8-BA33-09230FDFFE88}" srcOrd="1" destOrd="0" presId="urn:microsoft.com/office/officeart/2005/8/layout/hierarchy1"/>
    <dgm:cxn modelId="{B558652E-A331-4E5E-81CA-09D94EC50C2B}" type="presParOf" srcId="{AEDDBEA4-2005-4AB8-BA33-09230FDFFE88}" destId="{597EC764-E6B6-4681-BD2F-7F9038320B7E}" srcOrd="0" destOrd="0" presId="urn:microsoft.com/office/officeart/2005/8/layout/hierarchy1"/>
    <dgm:cxn modelId="{7E031913-CD74-4BB7-85DA-C431F4F7E59B}" type="presParOf" srcId="{597EC764-E6B6-4681-BD2F-7F9038320B7E}" destId="{7A98A1E8-5EB0-4CAA-9423-A4B99E4CC912}" srcOrd="0" destOrd="0" presId="urn:microsoft.com/office/officeart/2005/8/layout/hierarchy1"/>
    <dgm:cxn modelId="{B74161A5-6610-4DD0-9E84-88718DFE9F97}" type="presParOf" srcId="{597EC764-E6B6-4681-BD2F-7F9038320B7E}" destId="{AC010620-159B-4AC9-B259-57010898006A}" srcOrd="1" destOrd="0" presId="urn:microsoft.com/office/officeart/2005/8/layout/hierarchy1"/>
    <dgm:cxn modelId="{7B3F2275-4F2C-4089-890A-A14DBDC59249}" type="presParOf" srcId="{AEDDBEA4-2005-4AB8-BA33-09230FDFFE88}" destId="{A4D6BC47-0AF9-473F-BA98-3C72F211A04D}" srcOrd="1" destOrd="0" presId="urn:microsoft.com/office/officeart/2005/8/layout/hierarchy1"/>
    <dgm:cxn modelId="{9535BCD2-781D-40E3-A0D9-9DE0C5A52CF1}" type="presParOf" srcId="{38D44F05-29BA-4639-B836-EF0908C15128}" destId="{BB1A8592-7638-4C8B-93BA-30C9F3F8D0CA}" srcOrd="2" destOrd="0" presId="urn:microsoft.com/office/officeart/2005/8/layout/hierarchy1"/>
    <dgm:cxn modelId="{66E95064-B10A-45F3-AFFA-8B279B9AE891}" type="presParOf" srcId="{38D44F05-29BA-4639-B836-EF0908C15128}" destId="{53690658-4EFC-41B9-8284-8A11356CB7CF}" srcOrd="3" destOrd="0" presId="urn:microsoft.com/office/officeart/2005/8/layout/hierarchy1"/>
    <dgm:cxn modelId="{23B8BA6C-A4A3-40B1-8ED5-2D162099AA74}" type="presParOf" srcId="{53690658-4EFC-41B9-8284-8A11356CB7CF}" destId="{1C6C2C7B-073A-48FF-975A-14AE36BF06D2}" srcOrd="0" destOrd="0" presId="urn:microsoft.com/office/officeart/2005/8/layout/hierarchy1"/>
    <dgm:cxn modelId="{935AA0FA-8F35-4562-B151-932D91BE00FA}" type="presParOf" srcId="{1C6C2C7B-073A-48FF-975A-14AE36BF06D2}" destId="{396EA7A5-37F5-4366-8AEC-B16603A9E514}" srcOrd="0" destOrd="0" presId="urn:microsoft.com/office/officeart/2005/8/layout/hierarchy1"/>
    <dgm:cxn modelId="{1C78A991-AB90-444C-8625-51B9A98AF56C}" type="presParOf" srcId="{1C6C2C7B-073A-48FF-975A-14AE36BF06D2}" destId="{51ADFEFE-9A5E-48B6-875F-8D82CC171581}" srcOrd="1" destOrd="0" presId="urn:microsoft.com/office/officeart/2005/8/layout/hierarchy1"/>
    <dgm:cxn modelId="{EBD08E76-DBBF-4A02-A394-9EF9A6D0E740}" type="presParOf" srcId="{53690658-4EFC-41B9-8284-8A11356CB7CF}" destId="{99F311D6-E6C4-45BF-94D2-93C13A40E39A}" srcOrd="1" destOrd="0" presId="urn:microsoft.com/office/officeart/2005/8/layout/hierarchy1"/>
    <dgm:cxn modelId="{F3FF77D1-BFB9-4105-9D73-F5DFBF280303}" type="presParOf" srcId="{38D44F05-29BA-4639-B836-EF0908C15128}" destId="{37232DA6-BCCF-47E0-8DC0-9BF7B136B7A7}" srcOrd="4" destOrd="0" presId="urn:microsoft.com/office/officeart/2005/8/layout/hierarchy1"/>
    <dgm:cxn modelId="{CBA889D5-47D3-4CFB-8AD1-3B1056ED3AA6}" type="presParOf" srcId="{38D44F05-29BA-4639-B836-EF0908C15128}" destId="{7919DDA1-06D2-4A1C-9423-D88587F76506}" srcOrd="5" destOrd="0" presId="urn:microsoft.com/office/officeart/2005/8/layout/hierarchy1"/>
    <dgm:cxn modelId="{88285C44-9D29-4535-AF63-117BFCD87B4D}" type="presParOf" srcId="{7919DDA1-06D2-4A1C-9423-D88587F76506}" destId="{EA8D5923-8641-4406-9655-F75B9779BE9F}" srcOrd="0" destOrd="0" presId="urn:microsoft.com/office/officeart/2005/8/layout/hierarchy1"/>
    <dgm:cxn modelId="{D7899AE5-48FF-4FE3-B005-0347DA46F7C7}" type="presParOf" srcId="{EA8D5923-8641-4406-9655-F75B9779BE9F}" destId="{0A81B040-CB6A-48A2-AF44-EBA34AC62AA6}" srcOrd="0" destOrd="0" presId="urn:microsoft.com/office/officeart/2005/8/layout/hierarchy1"/>
    <dgm:cxn modelId="{7EE2BB14-44C6-4C94-AA92-F0FDEF6ED870}" type="presParOf" srcId="{EA8D5923-8641-4406-9655-F75B9779BE9F}" destId="{39CFDFBE-D5D4-4CE4-8845-0C926FE843BC}" srcOrd="1" destOrd="0" presId="urn:microsoft.com/office/officeart/2005/8/layout/hierarchy1"/>
    <dgm:cxn modelId="{14BBE8F3-818F-4293-8078-7E8D069B2D6C}" type="presParOf" srcId="{7919DDA1-06D2-4A1C-9423-D88587F76506}" destId="{9F627997-8DEE-446B-A295-0A7DEBA4F414}" srcOrd="1" destOrd="0" presId="urn:microsoft.com/office/officeart/2005/8/layout/hierarchy1"/>
    <dgm:cxn modelId="{6B835397-3175-4BBB-88D9-12CFA0562760}" type="presParOf" srcId="{E4C7784D-37EE-47CE-8994-619247B19970}" destId="{D7940E31-F3A5-48C3-A22A-39B020AE23E9}" srcOrd="2" destOrd="0" presId="urn:microsoft.com/office/officeart/2005/8/layout/hierarchy1"/>
    <dgm:cxn modelId="{813D3489-41E0-428D-B856-87488942B1FA}" type="presParOf" srcId="{E4C7784D-37EE-47CE-8994-619247B19970}" destId="{F1F29954-8A70-459C-94A9-5CA50448E959}" srcOrd="3" destOrd="0" presId="urn:microsoft.com/office/officeart/2005/8/layout/hierarchy1"/>
    <dgm:cxn modelId="{BA5CF94C-C487-4504-AC40-AE16BEA975DC}" type="presParOf" srcId="{F1F29954-8A70-459C-94A9-5CA50448E959}" destId="{DD2B908A-5706-4F08-AD13-657704784A0B}" srcOrd="0" destOrd="0" presId="urn:microsoft.com/office/officeart/2005/8/layout/hierarchy1"/>
    <dgm:cxn modelId="{2258B7CF-06CB-4DFC-BC09-4337A6732065}" type="presParOf" srcId="{DD2B908A-5706-4F08-AD13-657704784A0B}" destId="{217BAE47-2844-4404-9EB3-B1E64A02A3E5}" srcOrd="0" destOrd="0" presId="urn:microsoft.com/office/officeart/2005/8/layout/hierarchy1"/>
    <dgm:cxn modelId="{E80291FB-6F0E-4052-AC49-53AC30E417BF}" type="presParOf" srcId="{DD2B908A-5706-4F08-AD13-657704784A0B}" destId="{7BB60120-0245-4E1C-BE79-F25806F149C7}" srcOrd="1" destOrd="0" presId="urn:microsoft.com/office/officeart/2005/8/layout/hierarchy1"/>
    <dgm:cxn modelId="{24FEF82C-6642-4B6F-8D99-578AC5D93D58}" type="presParOf" srcId="{F1F29954-8A70-459C-94A9-5CA50448E959}" destId="{F828E962-07EC-49C1-B532-D2C30DAE4EE5}" srcOrd="1" destOrd="0" presId="urn:microsoft.com/office/officeart/2005/8/layout/hierarchy1"/>
    <dgm:cxn modelId="{13247E18-C3B5-4F34-8473-DBD5859BD537}" type="presParOf" srcId="{E4C7784D-37EE-47CE-8994-619247B19970}" destId="{147EDEA2-85C9-4376-A640-4CFC3906BAFF}" srcOrd="4" destOrd="0" presId="urn:microsoft.com/office/officeart/2005/8/layout/hierarchy1"/>
    <dgm:cxn modelId="{7BE02A6C-FAEC-4614-8FE9-D54AFE5E9438}" type="presParOf" srcId="{E4C7784D-37EE-47CE-8994-619247B19970}" destId="{1CC5ACCF-8AA1-4BCE-BD92-9DC168A0CE75}" srcOrd="5" destOrd="0" presId="urn:microsoft.com/office/officeart/2005/8/layout/hierarchy1"/>
    <dgm:cxn modelId="{6B4D6628-A2B1-4A66-BE8F-DD18C36E8FC9}" type="presParOf" srcId="{1CC5ACCF-8AA1-4BCE-BD92-9DC168A0CE75}" destId="{AC6EABF3-1712-420E-ABF1-28C38537A514}" srcOrd="0" destOrd="0" presId="urn:microsoft.com/office/officeart/2005/8/layout/hierarchy1"/>
    <dgm:cxn modelId="{12C41597-DF03-4A05-9D74-02A61DA96E5D}" type="presParOf" srcId="{AC6EABF3-1712-420E-ABF1-28C38537A514}" destId="{B476B7CB-D48A-46A3-92BC-0873BE705477}" srcOrd="0" destOrd="0" presId="urn:microsoft.com/office/officeart/2005/8/layout/hierarchy1"/>
    <dgm:cxn modelId="{0CA548F6-6BC4-445F-BF57-B2588E8DB23A}" type="presParOf" srcId="{AC6EABF3-1712-420E-ABF1-28C38537A514}" destId="{D29F4BD7-0AF7-4439-BD74-A087DA76E406}" srcOrd="1" destOrd="0" presId="urn:microsoft.com/office/officeart/2005/8/layout/hierarchy1"/>
    <dgm:cxn modelId="{53A4FFF3-862C-40B1-AB36-422FD499C3D2}" type="presParOf" srcId="{1CC5ACCF-8AA1-4BCE-BD92-9DC168A0CE75}" destId="{68BEA29B-10FA-4980-88C8-FF9FF6338029}" srcOrd="1" destOrd="0" presId="urn:microsoft.com/office/officeart/2005/8/layout/hierarchy1"/>
    <dgm:cxn modelId="{00CBDE5E-D1F1-462B-974F-8AA3C46B74B6}" type="presParOf" srcId="{68BEA29B-10FA-4980-88C8-FF9FF6338029}" destId="{9A25B7EA-1A6A-4A69-997B-F122771CAAA9}" srcOrd="0" destOrd="0" presId="urn:microsoft.com/office/officeart/2005/8/layout/hierarchy1"/>
    <dgm:cxn modelId="{5FD27BC8-66BB-4925-9C45-4724083BBD99}" type="presParOf" srcId="{68BEA29B-10FA-4980-88C8-FF9FF6338029}" destId="{3C5BDC7C-C6D8-404E-8287-F8E6773A9A78}" srcOrd="1" destOrd="0" presId="urn:microsoft.com/office/officeart/2005/8/layout/hierarchy1"/>
    <dgm:cxn modelId="{C33F9CCB-7E4C-43F6-9021-9D4724951A8F}" type="presParOf" srcId="{3C5BDC7C-C6D8-404E-8287-F8E6773A9A78}" destId="{B50FDAFB-3443-4F8B-A020-5A79743D1FB6}" srcOrd="0" destOrd="0" presId="urn:microsoft.com/office/officeart/2005/8/layout/hierarchy1"/>
    <dgm:cxn modelId="{0C204B64-1756-44C8-B78A-9F8662C7FAFD}" type="presParOf" srcId="{B50FDAFB-3443-4F8B-A020-5A79743D1FB6}" destId="{7DC86E4F-D532-45B8-904D-6906BD290C36}" srcOrd="0" destOrd="0" presId="urn:microsoft.com/office/officeart/2005/8/layout/hierarchy1"/>
    <dgm:cxn modelId="{F8C0647D-A0A9-45FE-A47A-90CD4E2BD3DF}" type="presParOf" srcId="{B50FDAFB-3443-4F8B-A020-5A79743D1FB6}" destId="{2F6F37A7-F42D-4ABB-82C8-50F19E73AE3C}" srcOrd="1" destOrd="0" presId="urn:microsoft.com/office/officeart/2005/8/layout/hierarchy1"/>
    <dgm:cxn modelId="{6B1CE090-90AA-43FB-8F9D-1A63B9F5DB05}" type="presParOf" srcId="{3C5BDC7C-C6D8-404E-8287-F8E6773A9A78}" destId="{DFE6FAC9-D04A-4399-9FEB-9A88DD68D0BF}" srcOrd="1" destOrd="0" presId="urn:microsoft.com/office/officeart/2005/8/layout/hierarchy1"/>
    <dgm:cxn modelId="{68B146A0-D9B0-4AE8-858E-2F173B951199}" type="presParOf" srcId="{68BEA29B-10FA-4980-88C8-FF9FF6338029}" destId="{BB055948-1B65-436B-97DE-BC570D0B8077}" srcOrd="2" destOrd="0" presId="urn:microsoft.com/office/officeart/2005/8/layout/hierarchy1"/>
    <dgm:cxn modelId="{0BC4894C-B35A-470F-8B0B-9C62338DBF8B}" type="presParOf" srcId="{68BEA29B-10FA-4980-88C8-FF9FF6338029}" destId="{B7D7FAAB-CB1F-49CB-AC19-65B1FE4F4125}" srcOrd="3" destOrd="0" presId="urn:microsoft.com/office/officeart/2005/8/layout/hierarchy1"/>
    <dgm:cxn modelId="{983AF541-DF1A-4E09-ADA1-EAF5092C3ABD}" type="presParOf" srcId="{B7D7FAAB-CB1F-49CB-AC19-65B1FE4F4125}" destId="{93E5182D-9C51-47F6-B783-6CF57427FE98}" srcOrd="0" destOrd="0" presId="urn:microsoft.com/office/officeart/2005/8/layout/hierarchy1"/>
    <dgm:cxn modelId="{934EA98B-C79E-4DEF-95CD-BE68A6BD3681}" type="presParOf" srcId="{93E5182D-9C51-47F6-B783-6CF57427FE98}" destId="{1C37DAFC-7594-46F8-BF6D-CA635C718F6A}" srcOrd="0" destOrd="0" presId="urn:microsoft.com/office/officeart/2005/8/layout/hierarchy1"/>
    <dgm:cxn modelId="{96AA60F4-E8BA-4E55-8283-F1AA1BFE23F6}" type="presParOf" srcId="{93E5182D-9C51-47F6-B783-6CF57427FE98}" destId="{D8508DC7-9E09-4797-B9E6-9F74EB69C56D}" srcOrd="1" destOrd="0" presId="urn:microsoft.com/office/officeart/2005/8/layout/hierarchy1"/>
    <dgm:cxn modelId="{8D7C67D8-2774-464C-98D6-355B5B295CEB}" type="presParOf" srcId="{B7D7FAAB-CB1F-49CB-AC19-65B1FE4F4125}" destId="{AACA6A6F-7237-48D4-8709-ACB8F88173E2}" srcOrd="1" destOrd="0" presId="urn:microsoft.com/office/officeart/2005/8/layout/hierarchy1"/>
    <dgm:cxn modelId="{57D9C102-5E74-4D6D-9E06-0D91769DC3EC}" type="presParOf" srcId="{68BEA29B-10FA-4980-88C8-FF9FF6338029}" destId="{20400871-8B51-4807-9CA7-71BA68C4337A}" srcOrd="4" destOrd="0" presId="urn:microsoft.com/office/officeart/2005/8/layout/hierarchy1"/>
    <dgm:cxn modelId="{C6D9C928-B346-4A76-8DA2-C6EE4580C523}" type="presParOf" srcId="{68BEA29B-10FA-4980-88C8-FF9FF6338029}" destId="{5F4E10AE-4E94-4719-83F3-BE98E6A0A9E6}" srcOrd="5" destOrd="0" presId="urn:microsoft.com/office/officeart/2005/8/layout/hierarchy1"/>
    <dgm:cxn modelId="{29F12324-84FC-4F9E-B143-374D29CA5EA4}" type="presParOf" srcId="{5F4E10AE-4E94-4719-83F3-BE98E6A0A9E6}" destId="{CFD5B64B-FD2F-4B52-8127-29A77C3FEFCF}" srcOrd="0" destOrd="0" presId="urn:microsoft.com/office/officeart/2005/8/layout/hierarchy1"/>
    <dgm:cxn modelId="{6F0FF1CE-41EA-48B7-BF97-AB03A345DE00}" type="presParOf" srcId="{CFD5B64B-FD2F-4B52-8127-29A77C3FEFCF}" destId="{A67A3FA6-4A50-4C8D-A1A1-6B0EA7DC94E4}" srcOrd="0" destOrd="0" presId="urn:microsoft.com/office/officeart/2005/8/layout/hierarchy1"/>
    <dgm:cxn modelId="{72CAA3B0-B255-4B14-8060-19AC2062E2A9}" type="presParOf" srcId="{CFD5B64B-FD2F-4B52-8127-29A77C3FEFCF}" destId="{47DEEF3A-35DE-4214-8884-89604A9BE698}" srcOrd="1" destOrd="0" presId="urn:microsoft.com/office/officeart/2005/8/layout/hierarchy1"/>
    <dgm:cxn modelId="{B6F7A53C-15AD-4923-BD8D-A20DFEB2E6DB}" type="presParOf" srcId="{5F4E10AE-4E94-4719-83F3-BE98E6A0A9E6}" destId="{317D0D5D-662A-47A0-95EF-FFA2051B5EB3}" srcOrd="1" destOrd="0" presId="urn:microsoft.com/office/officeart/2005/8/layout/hierarchy1"/>
    <dgm:cxn modelId="{BAF69219-D270-4FE4-AA5E-E8A244AEBF01}" type="presParOf" srcId="{E4C7784D-37EE-47CE-8994-619247B19970}" destId="{0ACB9462-805E-41CC-BA53-8517557A0253}" srcOrd="6" destOrd="0" presId="urn:microsoft.com/office/officeart/2005/8/layout/hierarchy1"/>
    <dgm:cxn modelId="{F780F7A5-EF62-4A06-B66D-BAD5D36A10CB}" type="presParOf" srcId="{E4C7784D-37EE-47CE-8994-619247B19970}" destId="{A04769D3-2FC3-4DE0-B6F9-8AF62A4865D8}" srcOrd="7" destOrd="0" presId="urn:microsoft.com/office/officeart/2005/8/layout/hierarchy1"/>
    <dgm:cxn modelId="{8EF2C7B3-194F-4BE7-8D30-92282DD4A8A3}" type="presParOf" srcId="{A04769D3-2FC3-4DE0-B6F9-8AF62A4865D8}" destId="{04D5FDB5-D3E6-4C06-86C5-068FF94C6342}" srcOrd="0" destOrd="0" presId="urn:microsoft.com/office/officeart/2005/8/layout/hierarchy1"/>
    <dgm:cxn modelId="{2D1CDF02-3566-4F60-8AC6-646DA0D31B7A}" type="presParOf" srcId="{04D5FDB5-D3E6-4C06-86C5-068FF94C6342}" destId="{F789775A-508A-4490-B665-7791327A0215}" srcOrd="0" destOrd="0" presId="urn:microsoft.com/office/officeart/2005/8/layout/hierarchy1"/>
    <dgm:cxn modelId="{A0CAE189-625C-485B-A405-14B310CDC6C7}" type="presParOf" srcId="{04D5FDB5-D3E6-4C06-86C5-068FF94C6342}" destId="{5E089513-2129-4114-AE1E-0DB91F3295F8}" srcOrd="1" destOrd="0" presId="urn:microsoft.com/office/officeart/2005/8/layout/hierarchy1"/>
    <dgm:cxn modelId="{0827EED1-F25A-48B5-B9D4-C8F02300DB5F}" type="presParOf" srcId="{A04769D3-2FC3-4DE0-B6F9-8AF62A4865D8}" destId="{A064ECC4-D8A0-4F64-9A1F-D769ED3E9537}" srcOrd="1" destOrd="0" presId="urn:microsoft.com/office/officeart/2005/8/layout/hierarchy1"/>
    <dgm:cxn modelId="{6C7F4D0A-E7E4-46F5-B327-BF9B7E31E880}" type="presParOf" srcId="{A064ECC4-D8A0-4F64-9A1F-D769ED3E9537}" destId="{BABA701A-35E4-4409-9FF7-FA8FBD4449E9}" srcOrd="0" destOrd="0" presId="urn:microsoft.com/office/officeart/2005/8/layout/hierarchy1"/>
    <dgm:cxn modelId="{A00D44B0-9D18-4D40-BDCD-01B29F3F3A4A}" type="presParOf" srcId="{A064ECC4-D8A0-4F64-9A1F-D769ED3E9537}" destId="{1D4E7F39-3BE1-4EF1-BF1C-8E3F4CA7709F}" srcOrd="1" destOrd="0" presId="urn:microsoft.com/office/officeart/2005/8/layout/hierarchy1"/>
    <dgm:cxn modelId="{BED25271-DCC5-4A80-81A8-562A1803FAED}" type="presParOf" srcId="{1D4E7F39-3BE1-4EF1-BF1C-8E3F4CA7709F}" destId="{FA042DBD-6F61-4B6C-9618-F78B9FB182E5}" srcOrd="0" destOrd="0" presId="urn:microsoft.com/office/officeart/2005/8/layout/hierarchy1"/>
    <dgm:cxn modelId="{230BDBD1-901B-48D8-9FBC-5CF77B750835}" type="presParOf" srcId="{FA042DBD-6F61-4B6C-9618-F78B9FB182E5}" destId="{A89F055F-F624-4C9C-8761-C3F7FE7EFE0E}" srcOrd="0" destOrd="0" presId="urn:microsoft.com/office/officeart/2005/8/layout/hierarchy1"/>
    <dgm:cxn modelId="{07DC61B2-6E5D-4085-9AB1-DF4A27479498}" type="presParOf" srcId="{FA042DBD-6F61-4B6C-9618-F78B9FB182E5}" destId="{0CF42732-7AD6-4AD8-B8CE-1E32CEDF2CF3}" srcOrd="1" destOrd="0" presId="urn:microsoft.com/office/officeart/2005/8/layout/hierarchy1"/>
    <dgm:cxn modelId="{CC8A0D95-D3A9-4E5C-97F6-513F4CB22B2A}" type="presParOf" srcId="{1D4E7F39-3BE1-4EF1-BF1C-8E3F4CA7709F}" destId="{BBE38055-8169-4E02-8675-E6B848309FB0}" srcOrd="1" destOrd="0" presId="urn:microsoft.com/office/officeart/2005/8/layout/hierarchy1"/>
    <dgm:cxn modelId="{8A78AF2A-C21E-4C4E-AEAE-5F5FB63201FB}" type="presParOf" srcId="{A064ECC4-D8A0-4F64-9A1F-D769ED3E9537}" destId="{FABC3861-0B5D-4196-99D6-2EF34C3EEAA0}" srcOrd="2" destOrd="0" presId="urn:microsoft.com/office/officeart/2005/8/layout/hierarchy1"/>
    <dgm:cxn modelId="{561715BE-99F3-4272-AAE1-73E5F867AC92}" type="presParOf" srcId="{A064ECC4-D8A0-4F64-9A1F-D769ED3E9537}" destId="{985F57AD-BF5C-4FDC-AA79-BB53F9F450F6}" srcOrd="3" destOrd="0" presId="urn:microsoft.com/office/officeart/2005/8/layout/hierarchy1"/>
    <dgm:cxn modelId="{B1D7A9D2-BD91-42B6-8CFF-11414BEB60CA}" type="presParOf" srcId="{985F57AD-BF5C-4FDC-AA79-BB53F9F450F6}" destId="{34E477EA-38F7-4B66-BC28-1EF8AD17257E}" srcOrd="0" destOrd="0" presId="urn:microsoft.com/office/officeart/2005/8/layout/hierarchy1"/>
    <dgm:cxn modelId="{5F4FE8A3-82FF-43A2-A50F-2F8E97E99450}" type="presParOf" srcId="{34E477EA-38F7-4B66-BC28-1EF8AD17257E}" destId="{7F5BA226-986F-4712-A62F-99B48F51E3DF}" srcOrd="0" destOrd="0" presId="urn:microsoft.com/office/officeart/2005/8/layout/hierarchy1"/>
    <dgm:cxn modelId="{BD5523F2-DCB6-4CD2-A055-92788D4C55C8}" type="presParOf" srcId="{34E477EA-38F7-4B66-BC28-1EF8AD17257E}" destId="{5F09D172-7C29-4AF0-8C61-41543C1BFC17}" srcOrd="1" destOrd="0" presId="urn:microsoft.com/office/officeart/2005/8/layout/hierarchy1"/>
    <dgm:cxn modelId="{79649FD8-5FA2-435E-BAB9-4E253343D412}" type="presParOf" srcId="{985F57AD-BF5C-4FDC-AA79-BB53F9F450F6}" destId="{BCBD82D0-C88A-4D3D-9F10-4070F23B530D}" srcOrd="1" destOrd="0" presId="urn:microsoft.com/office/officeart/2005/8/layout/hierarchy1"/>
    <dgm:cxn modelId="{62F22F68-6D37-4237-8DE8-CECA2F36F207}" type="presParOf" srcId="{A064ECC4-D8A0-4F64-9A1F-D769ED3E9537}" destId="{7AD43CFC-9FC3-4FBC-BAE3-30476C695776}" srcOrd="4" destOrd="0" presId="urn:microsoft.com/office/officeart/2005/8/layout/hierarchy1"/>
    <dgm:cxn modelId="{4E95A951-16F2-424F-A2D1-54FD7DEC53FD}" type="presParOf" srcId="{A064ECC4-D8A0-4F64-9A1F-D769ED3E9537}" destId="{34AE45C8-049C-4089-8968-43EE248CFDD7}" srcOrd="5" destOrd="0" presId="urn:microsoft.com/office/officeart/2005/8/layout/hierarchy1"/>
    <dgm:cxn modelId="{A1A46C9C-2589-472A-B4B5-4306752BD663}" type="presParOf" srcId="{34AE45C8-049C-4089-8968-43EE248CFDD7}" destId="{9FAAC883-C4D4-442F-A317-EF5087185F0C}" srcOrd="0" destOrd="0" presId="urn:microsoft.com/office/officeart/2005/8/layout/hierarchy1"/>
    <dgm:cxn modelId="{D38F0DB1-1556-4382-A87C-88611693EEB1}" type="presParOf" srcId="{9FAAC883-C4D4-442F-A317-EF5087185F0C}" destId="{3337AD23-2247-455F-91E3-17D785834CC6}" srcOrd="0" destOrd="0" presId="urn:microsoft.com/office/officeart/2005/8/layout/hierarchy1"/>
    <dgm:cxn modelId="{55D7EAB4-2E8B-4828-B40D-182F1DBFB285}" type="presParOf" srcId="{9FAAC883-C4D4-442F-A317-EF5087185F0C}" destId="{FBBA4DF4-F2F5-4304-9C82-9A080F94B7F3}" srcOrd="1" destOrd="0" presId="urn:microsoft.com/office/officeart/2005/8/layout/hierarchy1"/>
    <dgm:cxn modelId="{DA9B8C93-92CE-438E-AAAE-F94578E5AA8C}" type="presParOf" srcId="{34AE45C8-049C-4089-8968-43EE248CFDD7}" destId="{16871FF4-51E7-424F-917A-F155ACF81013}" srcOrd="1" destOrd="0" presId="urn:microsoft.com/office/officeart/2005/8/layout/hierarchy1"/>
    <dgm:cxn modelId="{700FDC9A-5379-49DB-A972-6A6A737E6BFA}" type="presParOf" srcId="{A064ECC4-D8A0-4F64-9A1F-D769ED3E9537}" destId="{863FB2AB-76CC-428B-B67F-954990457D02}" srcOrd="6" destOrd="0" presId="urn:microsoft.com/office/officeart/2005/8/layout/hierarchy1"/>
    <dgm:cxn modelId="{D910224E-32E4-4798-A277-72295F7B1D94}" type="presParOf" srcId="{A064ECC4-D8A0-4F64-9A1F-D769ED3E9537}" destId="{14C848B1-96EB-4A51-8A93-3E2A4D6F6692}" srcOrd="7" destOrd="0" presId="urn:microsoft.com/office/officeart/2005/8/layout/hierarchy1"/>
    <dgm:cxn modelId="{406531F2-74C5-4171-9415-8439048FC2E9}" type="presParOf" srcId="{14C848B1-96EB-4A51-8A93-3E2A4D6F6692}" destId="{41498B58-10F9-42AB-95C9-CB72A0DAF906}" srcOrd="0" destOrd="0" presId="urn:microsoft.com/office/officeart/2005/8/layout/hierarchy1"/>
    <dgm:cxn modelId="{7CBE1858-ED5A-4268-BC82-7A64140A6537}" type="presParOf" srcId="{41498B58-10F9-42AB-95C9-CB72A0DAF906}" destId="{C224565A-9EDE-4976-B6DE-5628EA24B080}" srcOrd="0" destOrd="0" presId="urn:microsoft.com/office/officeart/2005/8/layout/hierarchy1"/>
    <dgm:cxn modelId="{6677C70F-BCBA-4940-A6E5-C6C01E4F453F}" type="presParOf" srcId="{41498B58-10F9-42AB-95C9-CB72A0DAF906}" destId="{26E867F6-CC9D-40AE-B020-35003AC8032B}" srcOrd="1" destOrd="0" presId="urn:microsoft.com/office/officeart/2005/8/layout/hierarchy1"/>
    <dgm:cxn modelId="{800D2B69-1B61-475E-BD8C-F05C00C3D731}" type="presParOf" srcId="{14C848B1-96EB-4A51-8A93-3E2A4D6F6692}" destId="{BE611FEE-9C79-4041-8908-D9C6E17D18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B2AB-76CC-428B-B67F-954990457D02}">
      <dsp:nvSpPr>
        <dsp:cNvPr id="0" name=""/>
        <dsp:cNvSpPr/>
      </dsp:nvSpPr>
      <dsp:spPr>
        <a:xfrm>
          <a:off x="6515085" y="1889165"/>
          <a:ext cx="892020" cy="932157"/>
        </a:xfrm>
        <a:custGeom>
          <a:avLst/>
          <a:gdLst/>
          <a:ahLst/>
          <a:cxnLst/>
          <a:rect l="0" t="0" r="0" b="0"/>
          <a:pathLst>
            <a:path>
              <a:moveTo>
                <a:pt x="0" y="0"/>
              </a:moveTo>
              <a:lnTo>
                <a:pt x="0" y="908685"/>
              </a:lnTo>
              <a:lnTo>
                <a:pt x="892020" y="908685"/>
              </a:lnTo>
              <a:lnTo>
                <a:pt x="892020" y="93215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D43CFC-9FC3-4FBC-BAE3-30476C695776}">
      <dsp:nvSpPr>
        <dsp:cNvPr id="0" name=""/>
        <dsp:cNvSpPr/>
      </dsp:nvSpPr>
      <dsp:spPr>
        <a:xfrm>
          <a:off x="6515085" y="1889165"/>
          <a:ext cx="889222" cy="216248"/>
        </a:xfrm>
        <a:custGeom>
          <a:avLst/>
          <a:gdLst/>
          <a:ahLst/>
          <a:cxnLst/>
          <a:rect l="0" t="0" r="0" b="0"/>
          <a:pathLst>
            <a:path>
              <a:moveTo>
                <a:pt x="0" y="0"/>
              </a:moveTo>
              <a:lnTo>
                <a:pt x="0" y="192776"/>
              </a:lnTo>
              <a:lnTo>
                <a:pt x="889222" y="192776"/>
              </a:lnTo>
              <a:lnTo>
                <a:pt x="889222" y="21624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BC3861-0B5D-4196-99D6-2EF34C3EEAA0}">
      <dsp:nvSpPr>
        <dsp:cNvPr id="0" name=""/>
        <dsp:cNvSpPr/>
      </dsp:nvSpPr>
      <dsp:spPr>
        <a:xfrm>
          <a:off x="6053408" y="1889165"/>
          <a:ext cx="461677" cy="708175"/>
        </a:xfrm>
        <a:custGeom>
          <a:avLst/>
          <a:gdLst/>
          <a:ahLst/>
          <a:cxnLst/>
          <a:rect l="0" t="0" r="0" b="0"/>
          <a:pathLst>
            <a:path>
              <a:moveTo>
                <a:pt x="461677" y="0"/>
              </a:moveTo>
              <a:lnTo>
                <a:pt x="461677" y="684703"/>
              </a:lnTo>
              <a:lnTo>
                <a:pt x="0" y="684703"/>
              </a:lnTo>
              <a:lnTo>
                <a:pt x="0" y="7081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A701A-35E4-4409-9FF7-FA8FBD4449E9}">
      <dsp:nvSpPr>
        <dsp:cNvPr id="0" name=""/>
        <dsp:cNvSpPr/>
      </dsp:nvSpPr>
      <dsp:spPr>
        <a:xfrm>
          <a:off x="5490785" y="1843445"/>
          <a:ext cx="1024299" cy="91440"/>
        </a:xfrm>
        <a:custGeom>
          <a:avLst/>
          <a:gdLst/>
          <a:ahLst/>
          <a:cxnLst/>
          <a:rect l="0" t="0" r="0" b="0"/>
          <a:pathLst>
            <a:path>
              <a:moveTo>
                <a:pt x="1024299" y="45720"/>
              </a:moveTo>
              <a:lnTo>
                <a:pt x="0" y="45720"/>
              </a:lnTo>
              <a:lnTo>
                <a:pt x="0" y="564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B9462-805E-41CC-BA53-8517557A0253}">
      <dsp:nvSpPr>
        <dsp:cNvPr id="0" name=""/>
        <dsp:cNvSpPr/>
      </dsp:nvSpPr>
      <dsp:spPr>
        <a:xfrm>
          <a:off x="3841785" y="835589"/>
          <a:ext cx="2673300" cy="947008"/>
        </a:xfrm>
        <a:custGeom>
          <a:avLst/>
          <a:gdLst/>
          <a:ahLst/>
          <a:cxnLst/>
          <a:rect l="0" t="0" r="0" b="0"/>
          <a:pathLst>
            <a:path>
              <a:moveTo>
                <a:pt x="0" y="0"/>
              </a:moveTo>
              <a:lnTo>
                <a:pt x="0" y="923536"/>
              </a:lnTo>
              <a:lnTo>
                <a:pt x="2673300" y="923536"/>
              </a:lnTo>
              <a:lnTo>
                <a:pt x="2673300" y="9470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00871-8B51-4807-9CA7-71BA68C4337A}">
      <dsp:nvSpPr>
        <dsp:cNvPr id="0" name=""/>
        <dsp:cNvSpPr/>
      </dsp:nvSpPr>
      <dsp:spPr>
        <a:xfrm>
          <a:off x="3813583" y="2061771"/>
          <a:ext cx="1008732" cy="426802"/>
        </a:xfrm>
        <a:custGeom>
          <a:avLst/>
          <a:gdLst/>
          <a:ahLst/>
          <a:cxnLst/>
          <a:rect l="0" t="0" r="0" b="0"/>
          <a:pathLst>
            <a:path>
              <a:moveTo>
                <a:pt x="0" y="0"/>
              </a:moveTo>
              <a:lnTo>
                <a:pt x="0" y="403330"/>
              </a:lnTo>
              <a:lnTo>
                <a:pt x="1008732" y="403330"/>
              </a:lnTo>
              <a:lnTo>
                <a:pt x="1008732" y="42680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55948-1B65-436B-97DE-BC570D0B8077}">
      <dsp:nvSpPr>
        <dsp:cNvPr id="0" name=""/>
        <dsp:cNvSpPr/>
      </dsp:nvSpPr>
      <dsp:spPr>
        <a:xfrm>
          <a:off x="3813583" y="2061771"/>
          <a:ext cx="99494" cy="651375"/>
        </a:xfrm>
        <a:custGeom>
          <a:avLst/>
          <a:gdLst/>
          <a:ahLst/>
          <a:cxnLst/>
          <a:rect l="0" t="0" r="0" b="0"/>
          <a:pathLst>
            <a:path>
              <a:moveTo>
                <a:pt x="0" y="0"/>
              </a:moveTo>
              <a:lnTo>
                <a:pt x="0" y="627903"/>
              </a:lnTo>
              <a:lnTo>
                <a:pt x="99494" y="627903"/>
              </a:lnTo>
              <a:lnTo>
                <a:pt x="99494" y="6513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5B7EA-1A6A-4A69-997B-F122771CAAA9}">
      <dsp:nvSpPr>
        <dsp:cNvPr id="0" name=""/>
        <dsp:cNvSpPr/>
      </dsp:nvSpPr>
      <dsp:spPr>
        <a:xfrm>
          <a:off x="3000598" y="2061771"/>
          <a:ext cx="812984" cy="360403"/>
        </a:xfrm>
        <a:custGeom>
          <a:avLst/>
          <a:gdLst/>
          <a:ahLst/>
          <a:cxnLst/>
          <a:rect l="0" t="0" r="0" b="0"/>
          <a:pathLst>
            <a:path>
              <a:moveTo>
                <a:pt x="812984" y="0"/>
              </a:moveTo>
              <a:lnTo>
                <a:pt x="812984" y="336931"/>
              </a:lnTo>
              <a:lnTo>
                <a:pt x="0" y="336931"/>
              </a:lnTo>
              <a:lnTo>
                <a:pt x="0" y="3604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EDEA2-85C9-4376-A640-4CFC3906BAFF}">
      <dsp:nvSpPr>
        <dsp:cNvPr id="0" name=""/>
        <dsp:cNvSpPr/>
      </dsp:nvSpPr>
      <dsp:spPr>
        <a:xfrm>
          <a:off x="3767863" y="835589"/>
          <a:ext cx="91440" cy="1009874"/>
        </a:xfrm>
        <a:custGeom>
          <a:avLst/>
          <a:gdLst/>
          <a:ahLst/>
          <a:cxnLst/>
          <a:rect l="0" t="0" r="0" b="0"/>
          <a:pathLst>
            <a:path>
              <a:moveTo>
                <a:pt x="73921" y="0"/>
              </a:moveTo>
              <a:lnTo>
                <a:pt x="73921" y="986402"/>
              </a:lnTo>
              <a:lnTo>
                <a:pt x="45720" y="986402"/>
              </a:lnTo>
              <a:lnTo>
                <a:pt x="45720" y="100987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40E31-F3A5-48C3-A22A-39B020AE23E9}">
      <dsp:nvSpPr>
        <dsp:cNvPr id="0" name=""/>
        <dsp:cNvSpPr/>
      </dsp:nvSpPr>
      <dsp:spPr>
        <a:xfrm>
          <a:off x="2406862" y="835589"/>
          <a:ext cx="1434923" cy="1009874"/>
        </a:xfrm>
        <a:custGeom>
          <a:avLst/>
          <a:gdLst/>
          <a:ahLst/>
          <a:cxnLst/>
          <a:rect l="0" t="0" r="0" b="0"/>
          <a:pathLst>
            <a:path>
              <a:moveTo>
                <a:pt x="1434923" y="0"/>
              </a:moveTo>
              <a:lnTo>
                <a:pt x="1434923" y="986402"/>
              </a:lnTo>
              <a:lnTo>
                <a:pt x="0" y="986402"/>
              </a:lnTo>
              <a:lnTo>
                <a:pt x="0" y="100987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32DA6-BCCF-47E0-8DC0-9BF7B136B7A7}">
      <dsp:nvSpPr>
        <dsp:cNvPr id="0" name=""/>
        <dsp:cNvSpPr/>
      </dsp:nvSpPr>
      <dsp:spPr>
        <a:xfrm>
          <a:off x="1274688" y="2001635"/>
          <a:ext cx="769213" cy="315939"/>
        </a:xfrm>
        <a:custGeom>
          <a:avLst/>
          <a:gdLst/>
          <a:ahLst/>
          <a:cxnLst/>
          <a:rect l="0" t="0" r="0" b="0"/>
          <a:pathLst>
            <a:path>
              <a:moveTo>
                <a:pt x="0" y="0"/>
              </a:moveTo>
              <a:lnTo>
                <a:pt x="0" y="292467"/>
              </a:lnTo>
              <a:lnTo>
                <a:pt x="769213" y="292467"/>
              </a:lnTo>
              <a:lnTo>
                <a:pt x="769213" y="3159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A8592-7638-4C8B-93BA-30C9F3F8D0CA}">
      <dsp:nvSpPr>
        <dsp:cNvPr id="0" name=""/>
        <dsp:cNvSpPr/>
      </dsp:nvSpPr>
      <dsp:spPr>
        <a:xfrm>
          <a:off x="1169000" y="2001635"/>
          <a:ext cx="91440" cy="646503"/>
        </a:xfrm>
        <a:custGeom>
          <a:avLst/>
          <a:gdLst/>
          <a:ahLst/>
          <a:cxnLst/>
          <a:rect l="0" t="0" r="0" b="0"/>
          <a:pathLst>
            <a:path>
              <a:moveTo>
                <a:pt x="105687" y="0"/>
              </a:moveTo>
              <a:lnTo>
                <a:pt x="105687" y="623031"/>
              </a:lnTo>
              <a:lnTo>
                <a:pt x="45720" y="623031"/>
              </a:lnTo>
              <a:lnTo>
                <a:pt x="45720" y="6465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DFB10-C4C8-472B-A5BF-2B9E4E2DD69B}">
      <dsp:nvSpPr>
        <dsp:cNvPr id="0" name=""/>
        <dsp:cNvSpPr/>
      </dsp:nvSpPr>
      <dsp:spPr>
        <a:xfrm>
          <a:off x="502627" y="2001635"/>
          <a:ext cx="772061" cy="205752"/>
        </a:xfrm>
        <a:custGeom>
          <a:avLst/>
          <a:gdLst/>
          <a:ahLst/>
          <a:cxnLst/>
          <a:rect l="0" t="0" r="0" b="0"/>
          <a:pathLst>
            <a:path>
              <a:moveTo>
                <a:pt x="772061" y="0"/>
              </a:moveTo>
              <a:lnTo>
                <a:pt x="772061" y="182280"/>
              </a:lnTo>
              <a:lnTo>
                <a:pt x="0" y="182280"/>
              </a:lnTo>
              <a:lnTo>
                <a:pt x="0" y="20575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CF472-9C31-429D-8B3F-9D168FA3F93E}">
      <dsp:nvSpPr>
        <dsp:cNvPr id="0" name=""/>
        <dsp:cNvSpPr/>
      </dsp:nvSpPr>
      <dsp:spPr>
        <a:xfrm>
          <a:off x="1274688" y="835589"/>
          <a:ext cx="2567096" cy="1009874"/>
        </a:xfrm>
        <a:custGeom>
          <a:avLst/>
          <a:gdLst/>
          <a:ahLst/>
          <a:cxnLst/>
          <a:rect l="0" t="0" r="0" b="0"/>
          <a:pathLst>
            <a:path>
              <a:moveTo>
                <a:pt x="2567096" y="0"/>
              </a:moveTo>
              <a:lnTo>
                <a:pt x="2567096" y="986402"/>
              </a:lnTo>
              <a:lnTo>
                <a:pt x="0" y="986402"/>
              </a:lnTo>
              <a:lnTo>
                <a:pt x="0" y="100987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C64AD-A646-49B3-B0CF-CC5B85F19501}">
      <dsp:nvSpPr>
        <dsp:cNvPr id="0" name=""/>
        <dsp:cNvSpPr/>
      </dsp:nvSpPr>
      <dsp:spPr>
        <a:xfrm>
          <a:off x="3058313" y="462414"/>
          <a:ext cx="1566943" cy="3731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801B9-29C6-4327-82FB-1A7F8CCE872A}">
      <dsp:nvSpPr>
        <dsp:cNvPr id="0" name=""/>
        <dsp:cNvSpPr/>
      </dsp:nvSpPr>
      <dsp:spPr>
        <a:xfrm>
          <a:off x="3086465" y="489158"/>
          <a:ext cx="1566943" cy="37317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Hidrocarburos</a:t>
          </a:r>
          <a:endParaRPr lang="es-AR" sz="1600" kern="1200" dirty="0"/>
        </a:p>
      </dsp:txBody>
      <dsp:txXfrm>
        <a:off x="3097395" y="500088"/>
        <a:ext cx="1545083" cy="351315"/>
      </dsp:txXfrm>
    </dsp:sp>
    <dsp:sp modelId="{44E905F0-C8ED-43C3-9AC4-FDCE435D2726}">
      <dsp:nvSpPr>
        <dsp:cNvPr id="0" name=""/>
        <dsp:cNvSpPr/>
      </dsp:nvSpPr>
      <dsp:spPr>
        <a:xfrm>
          <a:off x="857242" y="1845464"/>
          <a:ext cx="834891" cy="1561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4A3CD-8BAD-450B-8770-BACA14896950}">
      <dsp:nvSpPr>
        <dsp:cNvPr id="0" name=""/>
        <dsp:cNvSpPr/>
      </dsp:nvSpPr>
      <dsp:spPr>
        <a:xfrm>
          <a:off x="885394" y="1872208"/>
          <a:ext cx="834891" cy="1561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dirty="0" smtClean="0"/>
            <a:t>Alifáticos</a:t>
          </a:r>
          <a:endParaRPr lang="es-AR" sz="1400" kern="1200" dirty="0"/>
        </a:p>
      </dsp:txBody>
      <dsp:txXfrm>
        <a:off x="889968" y="1876782"/>
        <a:ext cx="825743" cy="147023"/>
      </dsp:txXfrm>
    </dsp:sp>
    <dsp:sp modelId="{7A98A1E8-5EB0-4CAA-9423-A4B99E4CC912}">
      <dsp:nvSpPr>
        <dsp:cNvPr id="0" name=""/>
        <dsp:cNvSpPr/>
      </dsp:nvSpPr>
      <dsp:spPr>
        <a:xfrm>
          <a:off x="143267" y="2207387"/>
          <a:ext cx="718718" cy="2659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10620-159B-4AC9-B259-57010898006A}">
      <dsp:nvSpPr>
        <dsp:cNvPr id="0" name=""/>
        <dsp:cNvSpPr/>
      </dsp:nvSpPr>
      <dsp:spPr>
        <a:xfrm>
          <a:off x="171419" y="2234132"/>
          <a:ext cx="718718" cy="2659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Alcanos</a:t>
          </a:r>
          <a:endParaRPr lang="es-AR" sz="1200" kern="1200" dirty="0"/>
        </a:p>
      </dsp:txBody>
      <dsp:txXfrm>
        <a:off x="179209" y="2241922"/>
        <a:ext cx="703138" cy="250386"/>
      </dsp:txXfrm>
    </dsp:sp>
    <dsp:sp modelId="{396EA7A5-37F5-4366-8AEC-B16603A9E514}">
      <dsp:nvSpPr>
        <dsp:cNvPr id="0" name=""/>
        <dsp:cNvSpPr/>
      </dsp:nvSpPr>
      <dsp:spPr>
        <a:xfrm>
          <a:off x="754291" y="2648138"/>
          <a:ext cx="920857" cy="4301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DFEFE-9A5E-48B6-875F-8D82CC171581}">
      <dsp:nvSpPr>
        <dsp:cNvPr id="0" name=""/>
        <dsp:cNvSpPr/>
      </dsp:nvSpPr>
      <dsp:spPr>
        <a:xfrm>
          <a:off x="782444" y="2674883"/>
          <a:ext cx="920857" cy="43014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Alquenos</a:t>
          </a:r>
          <a:endParaRPr lang="es-AR" sz="1500" kern="1200" dirty="0"/>
        </a:p>
      </dsp:txBody>
      <dsp:txXfrm>
        <a:off x="795043" y="2687482"/>
        <a:ext cx="895659" cy="404947"/>
      </dsp:txXfrm>
    </dsp:sp>
    <dsp:sp modelId="{0A81B040-CB6A-48A2-AF44-EBA34AC62AA6}">
      <dsp:nvSpPr>
        <dsp:cNvPr id="0" name=""/>
        <dsp:cNvSpPr/>
      </dsp:nvSpPr>
      <dsp:spPr>
        <a:xfrm>
          <a:off x="1677643" y="2317575"/>
          <a:ext cx="732517" cy="24533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FDFBE-D5D4-4CE4-8845-0C926FE843BC}">
      <dsp:nvSpPr>
        <dsp:cNvPr id="0" name=""/>
        <dsp:cNvSpPr/>
      </dsp:nvSpPr>
      <dsp:spPr>
        <a:xfrm>
          <a:off x="1705795" y="2344319"/>
          <a:ext cx="732517" cy="2453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Alquinos</a:t>
          </a:r>
          <a:endParaRPr lang="es-AR" sz="1200" kern="1200" dirty="0"/>
        </a:p>
      </dsp:txBody>
      <dsp:txXfrm>
        <a:off x="1712981" y="2351505"/>
        <a:ext cx="718145" cy="230961"/>
      </dsp:txXfrm>
    </dsp:sp>
    <dsp:sp modelId="{217BAE47-2844-4404-9EB3-B1E64A02A3E5}">
      <dsp:nvSpPr>
        <dsp:cNvPr id="0" name=""/>
        <dsp:cNvSpPr/>
      </dsp:nvSpPr>
      <dsp:spPr>
        <a:xfrm>
          <a:off x="1925963" y="1845464"/>
          <a:ext cx="961797" cy="1561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60120-0245-4E1C-BE79-F25806F149C7}">
      <dsp:nvSpPr>
        <dsp:cNvPr id="0" name=""/>
        <dsp:cNvSpPr/>
      </dsp:nvSpPr>
      <dsp:spPr>
        <a:xfrm>
          <a:off x="1954115" y="1872208"/>
          <a:ext cx="961797" cy="1561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AR" sz="1300" kern="1200" dirty="0" smtClean="0"/>
            <a:t>Aromáticos</a:t>
          </a:r>
          <a:endParaRPr lang="es-AR" sz="1300" kern="1200" dirty="0"/>
        </a:p>
      </dsp:txBody>
      <dsp:txXfrm>
        <a:off x="1958689" y="1876782"/>
        <a:ext cx="952649" cy="147023"/>
      </dsp:txXfrm>
    </dsp:sp>
    <dsp:sp modelId="{B476B7CB-D48A-46A3-92BC-0873BE705477}">
      <dsp:nvSpPr>
        <dsp:cNvPr id="0" name=""/>
        <dsp:cNvSpPr/>
      </dsp:nvSpPr>
      <dsp:spPr>
        <a:xfrm>
          <a:off x="3251272" y="1845464"/>
          <a:ext cx="1124621" cy="2163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F4BD7-0AF7-4439-BD74-A087DA76E406}">
      <dsp:nvSpPr>
        <dsp:cNvPr id="0" name=""/>
        <dsp:cNvSpPr/>
      </dsp:nvSpPr>
      <dsp:spPr>
        <a:xfrm>
          <a:off x="3279425" y="1872208"/>
          <a:ext cx="1124621" cy="2163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dirty="0" smtClean="0"/>
            <a:t>Con N2</a:t>
          </a:r>
          <a:endParaRPr lang="es-AR" sz="1400" kern="1200" dirty="0"/>
        </a:p>
      </dsp:txBody>
      <dsp:txXfrm>
        <a:off x="3285760" y="1878543"/>
        <a:ext cx="1111951" cy="203637"/>
      </dsp:txXfrm>
    </dsp:sp>
    <dsp:sp modelId="{7DC86E4F-D532-45B8-904D-6906BD290C36}">
      <dsp:nvSpPr>
        <dsp:cNvPr id="0" name=""/>
        <dsp:cNvSpPr/>
      </dsp:nvSpPr>
      <dsp:spPr>
        <a:xfrm>
          <a:off x="2658211" y="2422174"/>
          <a:ext cx="684774" cy="19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6F37A7-F42D-4ABB-82C8-50F19E73AE3C}">
      <dsp:nvSpPr>
        <dsp:cNvPr id="0" name=""/>
        <dsp:cNvSpPr/>
      </dsp:nvSpPr>
      <dsp:spPr>
        <a:xfrm>
          <a:off x="2686363" y="2448919"/>
          <a:ext cx="684774" cy="19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Aminas</a:t>
          </a:r>
          <a:endParaRPr lang="es-AR" sz="1200" kern="1200" dirty="0"/>
        </a:p>
      </dsp:txBody>
      <dsp:txXfrm>
        <a:off x="2692019" y="2454575"/>
        <a:ext cx="673462" cy="181811"/>
      </dsp:txXfrm>
    </dsp:sp>
    <dsp:sp modelId="{1C37DAFC-7594-46F8-BF6D-CA635C718F6A}">
      <dsp:nvSpPr>
        <dsp:cNvPr id="0" name=""/>
        <dsp:cNvSpPr/>
      </dsp:nvSpPr>
      <dsp:spPr>
        <a:xfrm>
          <a:off x="3545706" y="2713146"/>
          <a:ext cx="734744" cy="1085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08DC7-9E09-4797-B9E6-9F74EB69C56D}">
      <dsp:nvSpPr>
        <dsp:cNvPr id="0" name=""/>
        <dsp:cNvSpPr/>
      </dsp:nvSpPr>
      <dsp:spPr>
        <a:xfrm>
          <a:off x="3573858" y="2739891"/>
          <a:ext cx="734744" cy="1085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Amidas</a:t>
          </a:r>
          <a:endParaRPr lang="es-AR" sz="1200" kern="1200" dirty="0"/>
        </a:p>
      </dsp:txBody>
      <dsp:txXfrm>
        <a:off x="3577039" y="2743072"/>
        <a:ext cx="728382" cy="102234"/>
      </dsp:txXfrm>
    </dsp:sp>
    <dsp:sp modelId="{A67A3FA6-4A50-4C8D-A1A1-6B0EA7DC94E4}">
      <dsp:nvSpPr>
        <dsp:cNvPr id="0" name=""/>
        <dsp:cNvSpPr/>
      </dsp:nvSpPr>
      <dsp:spPr>
        <a:xfrm>
          <a:off x="4476223" y="2488574"/>
          <a:ext cx="692185" cy="1721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EEF3A-35DE-4214-8884-89604A9BE698}">
      <dsp:nvSpPr>
        <dsp:cNvPr id="0" name=""/>
        <dsp:cNvSpPr/>
      </dsp:nvSpPr>
      <dsp:spPr>
        <a:xfrm>
          <a:off x="4504375" y="2515319"/>
          <a:ext cx="692185" cy="1721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Nitrilos</a:t>
          </a:r>
          <a:endParaRPr lang="es-AR" sz="1200" kern="1200" dirty="0"/>
        </a:p>
      </dsp:txBody>
      <dsp:txXfrm>
        <a:off x="4509416" y="2520360"/>
        <a:ext cx="682103" cy="162036"/>
      </dsp:txXfrm>
    </dsp:sp>
    <dsp:sp modelId="{F789775A-508A-4490-B665-7791327A0215}">
      <dsp:nvSpPr>
        <dsp:cNvPr id="0" name=""/>
        <dsp:cNvSpPr/>
      </dsp:nvSpPr>
      <dsp:spPr>
        <a:xfrm>
          <a:off x="6118774" y="1782597"/>
          <a:ext cx="792622" cy="1065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89513-2129-4114-AE1E-0DB91F3295F8}">
      <dsp:nvSpPr>
        <dsp:cNvPr id="0" name=""/>
        <dsp:cNvSpPr/>
      </dsp:nvSpPr>
      <dsp:spPr>
        <a:xfrm>
          <a:off x="6146927" y="1809342"/>
          <a:ext cx="792622" cy="1065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dirty="0" smtClean="0"/>
            <a:t>Con O2</a:t>
          </a:r>
          <a:endParaRPr lang="es-AR" sz="1400" kern="1200" dirty="0"/>
        </a:p>
      </dsp:txBody>
      <dsp:txXfrm>
        <a:off x="6150048" y="1812463"/>
        <a:ext cx="786380" cy="100325"/>
      </dsp:txXfrm>
    </dsp:sp>
    <dsp:sp modelId="{A89F055F-F624-4C9C-8761-C3F7FE7EFE0E}">
      <dsp:nvSpPr>
        <dsp:cNvPr id="0" name=""/>
        <dsp:cNvSpPr/>
      </dsp:nvSpPr>
      <dsp:spPr>
        <a:xfrm>
          <a:off x="5068959" y="1899871"/>
          <a:ext cx="843653" cy="3495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42732-7AD6-4AD8-B8CE-1E32CEDF2CF3}">
      <dsp:nvSpPr>
        <dsp:cNvPr id="0" name=""/>
        <dsp:cNvSpPr/>
      </dsp:nvSpPr>
      <dsp:spPr>
        <a:xfrm>
          <a:off x="5097111" y="1926616"/>
          <a:ext cx="843653" cy="349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Aldehídos</a:t>
          </a:r>
          <a:endParaRPr lang="es-AR" sz="1200" kern="1200" dirty="0"/>
        </a:p>
      </dsp:txBody>
      <dsp:txXfrm>
        <a:off x="5107348" y="1936853"/>
        <a:ext cx="823179" cy="329033"/>
      </dsp:txXfrm>
    </dsp:sp>
    <dsp:sp modelId="{7F5BA226-986F-4712-A62F-99B48F51E3DF}">
      <dsp:nvSpPr>
        <dsp:cNvPr id="0" name=""/>
        <dsp:cNvSpPr/>
      </dsp:nvSpPr>
      <dsp:spPr>
        <a:xfrm>
          <a:off x="5742211" y="2597341"/>
          <a:ext cx="622394" cy="2422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9D172-7C29-4AF0-8C61-41543C1BFC17}">
      <dsp:nvSpPr>
        <dsp:cNvPr id="0" name=""/>
        <dsp:cNvSpPr/>
      </dsp:nvSpPr>
      <dsp:spPr>
        <a:xfrm>
          <a:off x="5770363" y="2624085"/>
          <a:ext cx="622394" cy="2422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AR" sz="1100" kern="1200" dirty="0" smtClean="0"/>
            <a:t>Cetonas</a:t>
          </a:r>
          <a:endParaRPr lang="es-AR" sz="1100" kern="1200" dirty="0"/>
        </a:p>
      </dsp:txBody>
      <dsp:txXfrm>
        <a:off x="5777457" y="2631179"/>
        <a:ext cx="608206" cy="228022"/>
      </dsp:txXfrm>
    </dsp:sp>
    <dsp:sp modelId="{3337AD23-2247-455F-91E3-17D785834CC6}">
      <dsp:nvSpPr>
        <dsp:cNvPr id="0" name=""/>
        <dsp:cNvSpPr/>
      </dsp:nvSpPr>
      <dsp:spPr>
        <a:xfrm>
          <a:off x="6886403" y="2105413"/>
          <a:ext cx="1035809" cy="2677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A4DF4-F2F5-4304-9C82-9A080F94B7F3}">
      <dsp:nvSpPr>
        <dsp:cNvPr id="0" name=""/>
        <dsp:cNvSpPr/>
      </dsp:nvSpPr>
      <dsp:spPr>
        <a:xfrm>
          <a:off x="6914555" y="2132158"/>
          <a:ext cx="1035809" cy="2677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Ácidos Carboxílicos</a:t>
          </a:r>
          <a:endParaRPr lang="es-AR" sz="1200" kern="1200" dirty="0"/>
        </a:p>
      </dsp:txBody>
      <dsp:txXfrm>
        <a:off x="6922398" y="2140001"/>
        <a:ext cx="1020123" cy="252083"/>
      </dsp:txXfrm>
    </dsp:sp>
    <dsp:sp modelId="{C224565A-9EDE-4976-B6DE-5628EA24B080}">
      <dsp:nvSpPr>
        <dsp:cNvPr id="0" name=""/>
        <dsp:cNvSpPr/>
      </dsp:nvSpPr>
      <dsp:spPr>
        <a:xfrm>
          <a:off x="7034311" y="2821322"/>
          <a:ext cx="745588" cy="2347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867F6-CC9D-40AE-B020-35003AC8032B}">
      <dsp:nvSpPr>
        <dsp:cNvPr id="0" name=""/>
        <dsp:cNvSpPr/>
      </dsp:nvSpPr>
      <dsp:spPr>
        <a:xfrm>
          <a:off x="7062463" y="2848067"/>
          <a:ext cx="745588" cy="23478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Ésteres</a:t>
          </a:r>
          <a:endParaRPr lang="es-AR" sz="1200" kern="1200" dirty="0"/>
        </a:p>
      </dsp:txBody>
      <dsp:txXfrm>
        <a:off x="7069340" y="2854944"/>
        <a:ext cx="731834" cy="2210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06638-9BC6-4FAA-9A69-7881F963D4DC}" type="datetimeFigureOut">
              <a:rPr lang="es-AR" smtClean="0"/>
              <a:t>09/11/2010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7E43D-D4EB-46E9-9629-0EF4C4A3679D}" type="slidenum">
              <a:rPr lang="es-AR" smtClean="0"/>
              <a:t>‹Nº›</a:t>
            </a:fld>
            <a:endParaRPr lang="es-AR"/>
          </a:p>
        </p:txBody>
      </p:sp>
    </p:spTree>
    <p:extLst>
      <p:ext uri="{BB962C8B-B14F-4D97-AF65-F5344CB8AC3E}">
        <p14:creationId xmlns:p14="http://schemas.microsoft.com/office/powerpoint/2010/main" val="225263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06C7E43D-D4EB-46E9-9629-0EF4C4A3679D}" type="slidenum">
              <a:rPr lang="es-AR" smtClean="0"/>
              <a:t>7</a:t>
            </a:fld>
            <a:endParaRPr lang="es-AR"/>
          </a:p>
        </p:txBody>
      </p:sp>
    </p:spTree>
    <p:extLst>
      <p:ext uri="{BB962C8B-B14F-4D97-AF65-F5344CB8AC3E}">
        <p14:creationId xmlns:p14="http://schemas.microsoft.com/office/powerpoint/2010/main" val="351411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34145E-E12C-417E-8F1A-023DF9656DAE}" type="datetimeFigureOut">
              <a:rPr lang="es-AR" smtClean="0"/>
              <a:t>09/11/2010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E2B0F44-97DE-4135-9228-5C5CB5B2994A}"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34145E-E12C-417E-8F1A-023DF9656DAE}" type="datetimeFigureOut">
              <a:rPr lang="es-AR" smtClean="0"/>
              <a:t>09/11/2010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E2B0F44-97DE-4135-9228-5C5CB5B2994A}"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34145E-E12C-417E-8F1A-023DF9656DAE}" type="datetimeFigureOut">
              <a:rPr lang="es-AR" smtClean="0"/>
              <a:t>09/11/2010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E2B0F44-97DE-4135-9228-5C5CB5B2994A}" type="slidenum">
              <a:rPr lang="es-AR" smtClean="0"/>
              <a:t>‹Nº›</a:t>
            </a:fld>
            <a:endParaRPr lang="es-A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34145E-E12C-417E-8F1A-023DF9656DAE}" type="datetimeFigureOut">
              <a:rPr lang="es-AR" smtClean="0"/>
              <a:t>09/11/2010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E2B0F44-97DE-4135-9228-5C5CB5B2994A}" type="slidenum">
              <a:rPr lang="es-AR" smtClean="0"/>
              <a:t>‹Nº›</a:t>
            </a:fld>
            <a:endParaRPr lang="es-A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34145E-E12C-417E-8F1A-023DF9656DAE}" type="datetimeFigureOut">
              <a:rPr lang="es-AR" smtClean="0"/>
              <a:t>09/11/2010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E2B0F44-97DE-4135-9228-5C5CB5B2994A}"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834145E-E12C-417E-8F1A-023DF9656DAE}" type="datetimeFigureOut">
              <a:rPr lang="es-AR" smtClean="0"/>
              <a:t>09/11/2010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E2B0F44-97DE-4135-9228-5C5CB5B2994A}" type="slidenum">
              <a:rPr lang="es-AR" smtClean="0"/>
              <a:t>‹Nº›</a:t>
            </a:fld>
            <a:endParaRPr lang="es-AR"/>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34145E-E12C-417E-8F1A-023DF9656DAE}" type="datetimeFigureOut">
              <a:rPr lang="es-AR" smtClean="0"/>
              <a:t>09/11/2010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E2B0F44-97DE-4135-9228-5C5CB5B2994A}"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834145E-E12C-417E-8F1A-023DF9656DAE}" type="datetimeFigureOut">
              <a:rPr lang="es-AR" smtClean="0"/>
              <a:t>09/11/2010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DE2B0F44-97DE-4135-9228-5C5CB5B2994A}"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834145E-E12C-417E-8F1A-023DF9656DAE}" type="datetimeFigureOut">
              <a:rPr lang="es-AR" smtClean="0"/>
              <a:t>09/11/2010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DE2B0F44-97DE-4135-9228-5C5CB5B2994A}"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834145E-E12C-417E-8F1A-023DF9656DAE}" type="datetimeFigureOut">
              <a:rPr lang="es-AR" smtClean="0"/>
              <a:t>09/11/2010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E2B0F44-97DE-4135-9228-5C5CB5B2994A}" type="slidenum">
              <a:rPr lang="es-AR" smtClean="0"/>
              <a:t>‹Nº›</a:t>
            </a:fld>
            <a:endParaRPr lang="es-A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34145E-E12C-417E-8F1A-023DF9656DAE}" type="datetimeFigureOut">
              <a:rPr lang="es-AR" smtClean="0"/>
              <a:t>09/11/2010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E2B0F44-97DE-4135-9228-5C5CB5B2994A}" type="slidenum">
              <a:rPr lang="es-AR" smtClean="0"/>
              <a:t>‹Nº›</a:t>
            </a:fld>
            <a:endParaRPr lang="es-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834145E-E12C-417E-8F1A-023DF9656DAE}" type="datetimeFigureOut">
              <a:rPr lang="es-AR" smtClean="0"/>
              <a:t>09/11/2010</a:t>
            </a:fld>
            <a:endParaRPr lang="es-A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E2B0F44-97DE-4135-9228-5C5CB5B2994A}" type="slidenum">
              <a:rPr lang="es-AR" smtClean="0"/>
              <a:t>‹Nº›</a:t>
            </a:fld>
            <a:endParaRPr lang="es-A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bmp"/><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18815"/>
            <a:ext cx="7772400" cy="1470025"/>
          </a:xfrm>
        </p:spPr>
        <p:txBody>
          <a:bodyPr>
            <a:noAutofit/>
          </a:bodyPr>
          <a:lstStyle/>
          <a:p>
            <a:r>
              <a:rPr lang="es-AR" sz="5400" dirty="0" smtClean="0">
                <a:effectLst>
                  <a:outerShdw blurRad="38100" dist="38100" dir="2700000" algn="tl">
                    <a:srgbClr val="000000">
                      <a:alpha val="43137"/>
                    </a:srgbClr>
                  </a:outerShdw>
                </a:effectLst>
                <a:latin typeface="Calibri" pitchFamily="34" charset="0"/>
                <a:cs typeface="Calibri" pitchFamily="34" charset="0"/>
              </a:rPr>
              <a:t>Compuestos químicos orgánicos</a:t>
            </a:r>
            <a:endParaRPr lang="es-AR" sz="54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tretch>
            <a:fillRect/>
          </a:stretch>
        </p:blipFill>
        <p:spPr>
          <a:xfrm>
            <a:off x="323528" y="2162689"/>
            <a:ext cx="3359879" cy="3117813"/>
          </a:xfrm>
          <a:prstGeom prst="rect">
            <a:avLst/>
          </a:prstGeom>
          <a:solidFill>
            <a:schemeClr val="bg1"/>
          </a:solidFill>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503041"/>
            <a:ext cx="2216266" cy="4437112"/>
          </a:xfrm>
          <a:prstGeom prst="rect">
            <a:avLst/>
          </a:prstGeom>
        </p:spPr>
      </p:pic>
      <p:sp>
        <p:nvSpPr>
          <p:cNvPr id="10"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11"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12"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13"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112773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pitchFamily="34" charset="0"/>
                <a:cs typeface="Arial" pitchFamily="34" charset="0"/>
              </a:rPr>
              <a:t>Propiedades del carbono</a:t>
            </a:r>
            <a:endParaRPr lang="es-AR" dirty="0"/>
          </a:p>
        </p:txBody>
      </p:sp>
      <p:sp>
        <p:nvSpPr>
          <p:cNvPr id="4" name="2 Marcador de contenido"/>
          <p:cNvSpPr txBox="1">
            <a:spLocks/>
          </p:cNvSpPr>
          <p:nvPr/>
        </p:nvSpPr>
        <p:spPr>
          <a:xfrm>
            <a:off x="285750" y="2752328"/>
            <a:ext cx="8215313" cy="34849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200" dirty="0" smtClean="0">
                <a:solidFill>
                  <a:schemeClr val="tx2"/>
                </a:solidFill>
                <a:latin typeface="Calibri" pitchFamily="34" charset="0"/>
                <a:cs typeface="Calibri" pitchFamily="34" charset="0"/>
              </a:rPr>
              <a:t>Tiene 4 electrones de valencia, por lo mismo puede formar 4 enlaces covalentes.</a:t>
            </a:r>
          </a:p>
          <a:p>
            <a:pPr algn="just"/>
            <a:r>
              <a:rPr lang="es-ES" sz="2200" dirty="0" smtClean="0">
                <a:solidFill>
                  <a:schemeClr val="tx2"/>
                </a:solidFill>
                <a:latin typeface="Calibri" pitchFamily="34" charset="0"/>
                <a:cs typeface="Calibri" pitchFamily="34" charset="0"/>
              </a:rPr>
              <a:t> Puede formar enlaces sencillos, C-C; enlaces dobles, </a:t>
            </a:r>
            <a:r>
              <a:rPr lang="fr-FR" sz="2200" dirty="0" smtClean="0">
                <a:solidFill>
                  <a:schemeClr val="tx2"/>
                </a:solidFill>
                <a:latin typeface="Calibri" pitchFamily="34" charset="0"/>
                <a:cs typeface="Calibri" pitchFamily="34" charset="0"/>
              </a:rPr>
              <a:t>    C=C; y enlaces triples C≡C.</a:t>
            </a:r>
          </a:p>
          <a:p>
            <a:pPr algn="just"/>
            <a:r>
              <a:rPr lang="es-ES" sz="2200" dirty="0" smtClean="0">
                <a:solidFill>
                  <a:schemeClr val="tx2"/>
                </a:solidFill>
                <a:latin typeface="Calibri" pitchFamily="34" charset="0"/>
                <a:cs typeface="Calibri" pitchFamily="34" charset="0"/>
              </a:rPr>
              <a:t> Las cadenas de átomos de carbono pueden ser ramificadas o no ramificadas.</a:t>
            </a:r>
          </a:p>
          <a:p>
            <a:pPr algn="just"/>
            <a:r>
              <a:rPr lang="es-ES" sz="2200" dirty="0" smtClean="0">
                <a:solidFill>
                  <a:schemeClr val="tx2"/>
                </a:solidFill>
                <a:latin typeface="Calibri" pitchFamily="34" charset="0"/>
                <a:cs typeface="Calibri" pitchFamily="34" charset="0"/>
              </a:rPr>
              <a:t> Pueden unirse entre si y a otros átomos distintos para     producir una variedad de formas moleculares tridimensionales.</a:t>
            </a:r>
          </a:p>
          <a:p>
            <a:pPr algn="just"/>
            <a:r>
              <a:rPr lang="es-ES" sz="2200" dirty="0" smtClean="0">
                <a:solidFill>
                  <a:schemeClr val="tx2"/>
                </a:solidFill>
                <a:latin typeface="Calibri" pitchFamily="34" charset="0"/>
                <a:cs typeface="Calibri" pitchFamily="34" charset="0"/>
              </a:rPr>
              <a:t> Pueden formar isómeros.</a:t>
            </a:r>
            <a:endParaRPr lang="es-ES" sz="2200" dirty="0">
              <a:solidFill>
                <a:schemeClr val="tx2"/>
              </a:solidFill>
              <a:latin typeface="Calibri" pitchFamily="34" charset="0"/>
              <a:cs typeface="Calibri" pitchFamily="34" charset="0"/>
            </a:endParaRPr>
          </a:p>
        </p:txBody>
      </p:sp>
      <p:sp>
        <p:nvSpPr>
          <p:cNvPr id="5"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52144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70100254"/>
              </p:ext>
            </p:extLst>
          </p:nvPr>
        </p:nvGraphicFramePr>
        <p:xfrm>
          <a:off x="467544" y="1916832"/>
          <a:ext cx="828092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338328"/>
            <a:ext cx="8229600" cy="858424"/>
          </a:xfrm>
        </p:spPr>
        <p:txBody>
          <a:bodyPr/>
          <a:lstStyle/>
          <a:p>
            <a:r>
              <a:rPr lang="es-AR" dirty="0" smtClean="0">
                <a:latin typeface="Calibri" pitchFamily="34" charset="0"/>
                <a:cs typeface="Calibri" pitchFamily="34" charset="0"/>
              </a:rPr>
              <a:t>Clasificación de los HC</a:t>
            </a:r>
            <a:endParaRPr lang="es-AR" dirty="0">
              <a:latin typeface="Calibri" pitchFamily="34" charset="0"/>
              <a:cs typeface="Calibri" pitchFamily="34" charset="0"/>
            </a:endParaRPr>
          </a:p>
        </p:txBody>
      </p:sp>
      <p:sp>
        <p:nvSpPr>
          <p:cNvPr id="5"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036410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0011" y="980728"/>
            <a:ext cx="8416445" cy="5458960"/>
          </a:xfrm>
        </p:spPr>
        <p:txBody>
          <a:bodyPr>
            <a:noAutofit/>
          </a:bodyPr>
          <a:lstStyle/>
          <a:p>
            <a:pPr marL="0" indent="0" algn="just">
              <a:buNone/>
              <a:defRPr/>
            </a:pPr>
            <a:r>
              <a:rPr lang="es-ES" sz="2000" dirty="0" smtClean="0">
                <a:latin typeface="Calibri" pitchFamily="34" charset="0"/>
                <a:cs typeface="Calibri" pitchFamily="34" charset="0"/>
              </a:rPr>
              <a:t>Compuestos </a:t>
            </a:r>
            <a:r>
              <a:rPr lang="es-ES" sz="2000" dirty="0">
                <a:latin typeface="Calibri" pitchFamily="34" charset="0"/>
                <a:cs typeface="Calibri" pitchFamily="34" charset="0"/>
              </a:rPr>
              <a:t>orgánicos cuyas moléculas están formadas por C e H</a:t>
            </a:r>
          </a:p>
          <a:p>
            <a:pPr marL="0" indent="0" algn="just">
              <a:buNone/>
              <a:defRPr/>
            </a:pPr>
            <a:r>
              <a:rPr lang="es-ES" sz="2000" dirty="0">
                <a:latin typeface="Calibri" pitchFamily="34" charset="0"/>
                <a:cs typeface="Calibri" pitchFamily="34" charset="0"/>
              </a:rPr>
              <a:t>Estos compuestos forman cadenas de átomos de carbono, más o menos ramificadas, que pueden ser abiertas o cerradas y contener enlaces dobles y triples.</a:t>
            </a:r>
          </a:p>
          <a:p>
            <a:pPr marL="0" indent="0" algn="just">
              <a:buNone/>
              <a:defRPr/>
            </a:pPr>
            <a:endParaRPr lang="es-ES" sz="2000" dirty="0">
              <a:latin typeface="Calibri" pitchFamily="34" charset="0"/>
              <a:cs typeface="Calibri" pitchFamily="34" charset="0"/>
            </a:endParaRPr>
          </a:p>
          <a:p>
            <a:pPr marL="0" indent="0" algn="just">
              <a:buNone/>
              <a:defRPr/>
            </a:pPr>
            <a:r>
              <a:rPr lang="es-ES" sz="2000" dirty="0">
                <a:latin typeface="Calibri" pitchFamily="34" charset="0"/>
                <a:cs typeface="Calibri" pitchFamily="34" charset="0"/>
              </a:rPr>
              <a:t>Según la forma de la cadena y los enlaces que presentan, distinguimos diferentes tipos de hidrocarburos:</a:t>
            </a:r>
          </a:p>
          <a:p>
            <a:pPr marL="357188" lvl="1" indent="-177800" algn="just">
              <a:lnSpc>
                <a:spcPct val="130000"/>
              </a:lnSpc>
              <a:buFont typeface="Webdings" pitchFamily="18" charset="2"/>
              <a:buChar char="4"/>
              <a:defRPr/>
            </a:pPr>
            <a:r>
              <a:rPr lang="es-ES" sz="2000" dirty="0" smtClean="0">
                <a:latin typeface="Calibri" pitchFamily="34" charset="0"/>
                <a:cs typeface="Calibri" pitchFamily="34" charset="0"/>
              </a:rPr>
              <a:t>De </a:t>
            </a:r>
            <a:r>
              <a:rPr lang="es-ES" sz="2000" dirty="0">
                <a:latin typeface="Calibri" pitchFamily="34" charset="0"/>
                <a:cs typeface="Calibri" pitchFamily="34" charset="0"/>
              </a:rPr>
              <a:t>cadena abierta</a:t>
            </a:r>
          </a:p>
          <a:p>
            <a:pPr marL="714375" lvl="2" indent="-177800" algn="just">
              <a:lnSpc>
                <a:spcPct val="130000"/>
              </a:lnSpc>
              <a:buClr>
                <a:schemeClr val="accent1">
                  <a:shade val="75000"/>
                </a:schemeClr>
              </a:buClr>
              <a:buFont typeface="Wingdings" pitchFamily="2" charset="2"/>
              <a:buChar char="§"/>
              <a:defRPr/>
            </a:pPr>
            <a:r>
              <a:rPr lang="es-ES" dirty="0">
                <a:latin typeface="Calibri" pitchFamily="34" charset="0"/>
                <a:cs typeface="Calibri" pitchFamily="34" charset="0"/>
              </a:rPr>
              <a:t>Saturados </a:t>
            </a:r>
            <a:r>
              <a:rPr lang="es-ES" dirty="0" smtClean="0">
                <a:latin typeface="Calibri" pitchFamily="34" charset="0"/>
                <a:cs typeface="Calibri" pitchFamily="34" charset="0"/>
              </a:rPr>
              <a:t>       </a:t>
            </a:r>
            <a:r>
              <a:rPr lang="es-ES" dirty="0" smtClean="0">
                <a:latin typeface="Calibri" pitchFamily="34" charset="0"/>
                <a:cs typeface="Calibri" pitchFamily="34" charset="0"/>
                <a:sym typeface="Wingdings" pitchFamily="2" charset="2"/>
              </a:rPr>
              <a:t>  </a:t>
            </a:r>
            <a:r>
              <a:rPr lang="es-ES" sz="2000" dirty="0" smtClean="0">
                <a:latin typeface="Calibri" pitchFamily="34" charset="0"/>
                <a:cs typeface="Calibri" pitchFamily="34" charset="0"/>
              </a:rPr>
              <a:t>Alcanos</a:t>
            </a:r>
          </a:p>
          <a:p>
            <a:pPr marL="714375" lvl="2" indent="-177800" algn="just">
              <a:lnSpc>
                <a:spcPct val="130000"/>
              </a:lnSpc>
              <a:buClr>
                <a:schemeClr val="accent1">
                  <a:shade val="75000"/>
                </a:schemeClr>
              </a:buClr>
              <a:buFont typeface="Wingdings" pitchFamily="2" charset="2"/>
              <a:buChar char="§"/>
              <a:defRPr/>
            </a:pPr>
            <a:endParaRPr lang="es-ES" sz="1200" dirty="0" smtClean="0">
              <a:latin typeface="Calibri" pitchFamily="34" charset="0"/>
              <a:cs typeface="Calibri" pitchFamily="34" charset="0"/>
            </a:endParaRPr>
          </a:p>
          <a:p>
            <a:pPr marL="714375" lvl="2" indent="-177800" algn="just">
              <a:lnSpc>
                <a:spcPct val="130000"/>
              </a:lnSpc>
              <a:buClr>
                <a:schemeClr val="accent1">
                  <a:shade val="75000"/>
                </a:schemeClr>
              </a:buClr>
              <a:buFont typeface="Wingdings" pitchFamily="2" charset="2"/>
              <a:buChar char="§"/>
              <a:defRPr/>
            </a:pPr>
            <a:endParaRPr lang="es-ES" sz="1200" dirty="0">
              <a:latin typeface="Calibri" pitchFamily="34" charset="0"/>
              <a:cs typeface="Calibri" pitchFamily="34" charset="0"/>
            </a:endParaRPr>
          </a:p>
          <a:p>
            <a:pPr marL="714375" lvl="2" indent="-177800" algn="just">
              <a:lnSpc>
                <a:spcPct val="130000"/>
              </a:lnSpc>
              <a:buClr>
                <a:schemeClr val="accent1">
                  <a:shade val="75000"/>
                </a:schemeClr>
              </a:buClr>
              <a:buFont typeface="Wingdings" pitchFamily="2" charset="2"/>
              <a:buChar char="§"/>
              <a:defRPr/>
            </a:pPr>
            <a:r>
              <a:rPr lang="es-ES" dirty="0" smtClean="0">
                <a:latin typeface="Calibri" pitchFamily="34" charset="0"/>
                <a:cs typeface="Calibri" pitchFamily="34" charset="0"/>
              </a:rPr>
              <a:t>Insaturados     </a:t>
            </a:r>
            <a:r>
              <a:rPr lang="es-ES" dirty="0" smtClean="0">
                <a:latin typeface="Calibri" pitchFamily="34" charset="0"/>
                <a:cs typeface="Calibri" pitchFamily="34" charset="0"/>
                <a:sym typeface="Wingdings" pitchFamily="2" charset="2"/>
              </a:rPr>
              <a:t>  </a:t>
            </a:r>
            <a:r>
              <a:rPr lang="es-ES" sz="2000" dirty="0" smtClean="0">
                <a:latin typeface="Calibri" pitchFamily="34" charset="0"/>
                <a:cs typeface="Calibri" pitchFamily="34" charset="0"/>
              </a:rPr>
              <a:t>Alquenos</a:t>
            </a:r>
          </a:p>
          <a:p>
            <a:pPr marL="714375" lvl="2" indent="-177800" algn="just">
              <a:lnSpc>
                <a:spcPct val="130000"/>
              </a:lnSpc>
              <a:buClr>
                <a:schemeClr val="accent1">
                  <a:shade val="75000"/>
                </a:schemeClr>
              </a:buClr>
              <a:buFont typeface="Wingdings" pitchFamily="2" charset="2"/>
              <a:buChar char="§"/>
              <a:defRPr/>
            </a:pPr>
            <a:endParaRPr lang="es-ES" sz="1200" dirty="0">
              <a:latin typeface="Calibri" pitchFamily="34" charset="0"/>
              <a:cs typeface="Calibri" pitchFamily="34" charset="0"/>
            </a:endParaRPr>
          </a:p>
          <a:p>
            <a:pPr marL="893763" lvl="3" indent="0" algn="just">
              <a:lnSpc>
                <a:spcPct val="130000"/>
              </a:lnSpc>
              <a:buClr>
                <a:schemeClr val="accent1">
                  <a:tint val="60000"/>
                </a:schemeClr>
              </a:buClr>
              <a:buNone/>
              <a:defRPr/>
            </a:pPr>
            <a:r>
              <a:rPr lang="es-ES" sz="2000" dirty="0" smtClean="0">
                <a:latin typeface="Calibri" pitchFamily="34" charset="0"/>
                <a:cs typeface="Calibri" pitchFamily="34" charset="0"/>
              </a:rPr>
              <a:t>                        </a:t>
            </a:r>
            <a:r>
              <a:rPr lang="es-ES" sz="2000" dirty="0" smtClean="0">
                <a:latin typeface="Calibri" pitchFamily="34" charset="0"/>
                <a:cs typeface="Calibri" pitchFamily="34" charset="0"/>
                <a:sym typeface="Wingdings" pitchFamily="2" charset="2"/>
              </a:rPr>
              <a:t> </a:t>
            </a:r>
            <a:r>
              <a:rPr lang="es-ES" sz="2000" dirty="0" smtClean="0">
                <a:latin typeface="Calibri" pitchFamily="34" charset="0"/>
                <a:cs typeface="Calibri" pitchFamily="34" charset="0"/>
              </a:rPr>
              <a:t>Alquinos</a:t>
            </a:r>
            <a:endParaRPr lang="es-ES" sz="2000" dirty="0">
              <a:latin typeface="Calibri" pitchFamily="34" charset="0"/>
              <a:cs typeface="Calibri" pitchFamily="34" charset="0"/>
            </a:endParaRPr>
          </a:p>
        </p:txBody>
      </p:sp>
      <p:sp>
        <p:nvSpPr>
          <p:cNvPr id="2" name="1 Título"/>
          <p:cNvSpPr>
            <a:spLocks noGrp="1"/>
          </p:cNvSpPr>
          <p:nvPr>
            <p:ph type="title"/>
          </p:nvPr>
        </p:nvSpPr>
        <p:spPr>
          <a:xfrm>
            <a:off x="457200" y="332656"/>
            <a:ext cx="8229600" cy="682336"/>
          </a:xfrm>
        </p:spPr>
        <p:txBody>
          <a:bodyPr>
            <a:normAutofit fontScale="90000"/>
          </a:bodyPr>
          <a:lstStyle/>
          <a:p>
            <a:r>
              <a:rPr lang="es-ES" b="1" dirty="0" smtClean="0">
                <a:effectLst>
                  <a:outerShdw blurRad="38100" dist="38100" dir="2700000" algn="tl">
                    <a:srgbClr val="000000"/>
                  </a:outerShdw>
                </a:effectLst>
              </a:rPr>
              <a:t>Hidrocarburos</a:t>
            </a:r>
            <a:endParaRPr lang="es-AR" dirty="0"/>
          </a:p>
        </p:txBody>
      </p:sp>
      <p:sp>
        <p:nvSpPr>
          <p:cNvPr id="31"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32"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33"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34"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pic>
        <p:nvPicPr>
          <p:cNvPr id="35" name="Picture 17" descr="alqueno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842217"/>
            <a:ext cx="2654995" cy="530999"/>
          </a:xfrm>
          <a:prstGeom prst="rect">
            <a:avLst/>
          </a:prstGeom>
          <a:solidFill>
            <a:schemeClr val="bg2">
              <a:lumMod val="25000"/>
            </a:schemeClr>
          </a:solidFill>
          <a:ln>
            <a:noFill/>
          </a:ln>
        </p:spPr>
      </p:pic>
      <p:pic>
        <p:nvPicPr>
          <p:cNvPr id="36" name="Picture 20" descr="alquino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676888"/>
            <a:ext cx="2533624" cy="583400"/>
          </a:xfrm>
          <a:prstGeom prst="rect">
            <a:avLst/>
          </a:prstGeom>
          <a:solidFill>
            <a:schemeClr val="bg2">
              <a:lumMod val="25000"/>
            </a:schemeClr>
          </a:solidFill>
          <a:ln>
            <a:noFill/>
          </a:ln>
        </p:spPr>
      </p:pic>
      <p:pic>
        <p:nvPicPr>
          <p:cNvPr id="37" name="Picture 23" descr="alcano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735389"/>
            <a:ext cx="2140197" cy="833011"/>
          </a:xfrm>
          <a:prstGeom prst="rect">
            <a:avLst/>
          </a:prstGeom>
          <a:solidFill>
            <a:schemeClr val="bg2">
              <a:lumMod val="25000"/>
            </a:schemeClr>
          </a:solidFill>
          <a:ln w="9525">
            <a:solidFill>
              <a:srgbClr val="EAEAEA"/>
            </a:solidFill>
            <a:miter lim="800000"/>
            <a:headEnd/>
            <a:tailEnd/>
          </a:ln>
        </p:spPr>
      </p:pic>
      <p:sp>
        <p:nvSpPr>
          <p:cNvPr id="41" name="Text Box 60"/>
          <p:cNvSpPr txBox="1">
            <a:spLocks noChangeArrowheads="1"/>
          </p:cNvSpPr>
          <p:nvPr/>
        </p:nvSpPr>
        <p:spPr bwMode="auto">
          <a:xfrm>
            <a:off x="6938964" y="3898898"/>
            <a:ext cx="1825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i="1" dirty="0" smtClean="0">
                <a:solidFill>
                  <a:srgbClr val="009900"/>
                </a:solidFill>
                <a:latin typeface="Calibri" pitchFamily="34" charset="0"/>
                <a:cs typeface="Calibri" pitchFamily="34" charset="0"/>
              </a:rPr>
              <a:t>2 - </a:t>
            </a:r>
            <a:r>
              <a:rPr lang="es-ES" i="1" dirty="0" err="1" smtClean="0">
                <a:solidFill>
                  <a:srgbClr val="009900"/>
                </a:solidFill>
                <a:latin typeface="Calibri" pitchFamily="34" charset="0"/>
                <a:cs typeface="Calibri" pitchFamily="34" charset="0"/>
              </a:rPr>
              <a:t>metilbutano</a:t>
            </a:r>
            <a:endParaRPr lang="es-ES_tradnl" i="1" dirty="0">
              <a:solidFill>
                <a:srgbClr val="009900"/>
              </a:solidFill>
              <a:latin typeface="Calibri" pitchFamily="34" charset="0"/>
              <a:cs typeface="Calibri" pitchFamily="34" charset="0"/>
            </a:endParaRPr>
          </a:p>
        </p:txBody>
      </p:sp>
      <p:sp>
        <p:nvSpPr>
          <p:cNvPr id="42" name="Text Box 61"/>
          <p:cNvSpPr txBox="1">
            <a:spLocks noChangeArrowheads="1"/>
          </p:cNvSpPr>
          <p:nvPr/>
        </p:nvSpPr>
        <p:spPr bwMode="auto">
          <a:xfrm>
            <a:off x="7323459" y="4859313"/>
            <a:ext cx="1497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i="1" dirty="0">
                <a:solidFill>
                  <a:srgbClr val="009900"/>
                </a:solidFill>
                <a:latin typeface="Calibri" pitchFamily="34" charset="0"/>
                <a:cs typeface="Calibri" pitchFamily="34" charset="0"/>
              </a:rPr>
              <a:t>1-buteno</a:t>
            </a:r>
            <a:endParaRPr lang="es-ES_tradnl" i="1" dirty="0">
              <a:solidFill>
                <a:srgbClr val="009900"/>
              </a:solidFill>
              <a:latin typeface="Calibri" pitchFamily="34" charset="0"/>
              <a:cs typeface="Calibri" pitchFamily="34" charset="0"/>
            </a:endParaRPr>
          </a:p>
        </p:txBody>
      </p:sp>
      <p:sp>
        <p:nvSpPr>
          <p:cNvPr id="43" name="Text Box 62"/>
          <p:cNvSpPr txBox="1">
            <a:spLocks noChangeArrowheads="1"/>
          </p:cNvSpPr>
          <p:nvPr/>
        </p:nvSpPr>
        <p:spPr bwMode="auto">
          <a:xfrm>
            <a:off x="7323459" y="5668163"/>
            <a:ext cx="1081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i="1" dirty="0">
                <a:solidFill>
                  <a:srgbClr val="009900"/>
                </a:solidFill>
                <a:latin typeface="Calibri" pitchFamily="34" charset="0"/>
                <a:cs typeface="Calibri" pitchFamily="34" charset="0"/>
              </a:rPr>
              <a:t>2-butino</a:t>
            </a:r>
            <a:endParaRPr lang="es-ES_tradnl" i="1" dirty="0">
              <a:solidFill>
                <a:srgbClr val="009900"/>
              </a:solidFill>
              <a:latin typeface="Calibri" pitchFamily="34" charset="0"/>
              <a:cs typeface="Calibri" pitchFamily="34" charset="0"/>
            </a:endParaRPr>
          </a:p>
        </p:txBody>
      </p:sp>
    </p:spTree>
    <p:extLst>
      <p:ext uri="{BB962C8B-B14F-4D97-AF65-F5344CB8AC3E}">
        <p14:creationId xmlns:p14="http://schemas.microsoft.com/office/powerpoint/2010/main" val="40076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0"/>
                                        <p:tgtEl>
                                          <p:spTgt spid="37"/>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2000"/>
                                        <p:tgtEl>
                                          <p:spTgt spid="41"/>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000"/>
                                        <p:tgtEl>
                                          <p:spTgt spid="35"/>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2000"/>
                                        <p:tgtEl>
                                          <p:spTgt spid="42"/>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2000"/>
                                        <p:tgtEl>
                                          <p:spTgt spid="36"/>
                                        </p:tgtEl>
                                      </p:cBhvr>
                                    </p:animEffect>
                                  </p:childTnLst>
                                </p:cTn>
                              </p:par>
                            </p:childTnLst>
                          </p:cTn>
                        </p:par>
                        <p:par>
                          <p:cTn id="24" fill="hold">
                            <p:stCondLst>
                              <p:cond delay="10000"/>
                            </p:stCondLst>
                            <p:childTnLst>
                              <p:par>
                                <p:cTn id="25" presetID="9"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332656"/>
            <a:ext cx="7848872" cy="5832648"/>
          </a:xfrm>
        </p:spPr>
        <p:txBody>
          <a:bodyPr>
            <a:normAutofit/>
          </a:bodyPr>
          <a:lstStyle/>
          <a:p>
            <a:pPr marL="357188" lvl="1" indent="-177800" algn="just">
              <a:lnSpc>
                <a:spcPct val="130000"/>
              </a:lnSpc>
              <a:buFont typeface="Webdings" pitchFamily="18" charset="2"/>
              <a:buChar char="4"/>
              <a:defRPr/>
            </a:pPr>
            <a:r>
              <a:rPr lang="es-ES" sz="2000" dirty="0" smtClean="0">
                <a:latin typeface="Calibri" pitchFamily="34" charset="0"/>
                <a:cs typeface="Calibri" pitchFamily="34" charset="0"/>
              </a:rPr>
              <a:t>De </a:t>
            </a:r>
            <a:r>
              <a:rPr lang="es-ES" sz="2000" dirty="0">
                <a:latin typeface="Calibri" pitchFamily="34" charset="0"/>
                <a:cs typeface="Calibri" pitchFamily="34" charset="0"/>
              </a:rPr>
              <a:t>cadena cerrada</a:t>
            </a:r>
          </a:p>
          <a:p>
            <a:pPr marL="714375" lvl="2" indent="-177800" algn="just">
              <a:lnSpc>
                <a:spcPct val="130000"/>
              </a:lnSpc>
              <a:buClr>
                <a:schemeClr val="accent1">
                  <a:shade val="75000"/>
                </a:schemeClr>
              </a:buClr>
              <a:buFont typeface="Wingdings" pitchFamily="2" charset="2"/>
              <a:buChar char="§"/>
              <a:defRPr/>
            </a:pPr>
            <a:r>
              <a:rPr lang="es-ES" dirty="0" smtClean="0">
                <a:latin typeface="Calibri" pitchFamily="34" charset="0"/>
                <a:cs typeface="Calibri" pitchFamily="34" charset="0"/>
              </a:rPr>
              <a:t>Alicíclicos</a:t>
            </a:r>
            <a:endParaRPr lang="es-ES" dirty="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r>
              <a:rPr lang="es-ES" sz="2000" dirty="0" err="1" smtClean="0">
                <a:latin typeface="Calibri" pitchFamily="34" charset="0"/>
                <a:cs typeface="Calibri" pitchFamily="34" charset="0"/>
              </a:rPr>
              <a:t>Cicloalcanos</a:t>
            </a:r>
            <a:endParaRPr lang="es-ES" sz="2000" dirty="0" smtClean="0">
              <a:latin typeface="Calibri" pitchFamily="34" charset="0"/>
              <a:cs typeface="Calibri" pitchFamily="34" charset="0"/>
            </a:endParaRPr>
          </a:p>
          <a:p>
            <a:pPr marL="893763" lvl="3" indent="0" algn="just">
              <a:lnSpc>
                <a:spcPct val="130000"/>
              </a:lnSpc>
              <a:buClr>
                <a:schemeClr val="accent1">
                  <a:tint val="60000"/>
                </a:schemeClr>
              </a:buClr>
              <a:buNone/>
              <a:defRPr/>
            </a:pPr>
            <a:endParaRPr lang="es-ES" sz="1600" dirty="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r>
              <a:rPr lang="es-ES" sz="2000" dirty="0" err="1" smtClean="0">
                <a:latin typeface="Calibri" pitchFamily="34" charset="0"/>
                <a:cs typeface="Calibri" pitchFamily="34" charset="0"/>
              </a:rPr>
              <a:t>Cicloalquenos</a:t>
            </a:r>
            <a:endParaRPr lang="es-ES" sz="2000" dirty="0" smtClean="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endParaRPr lang="es-ES" sz="1600" dirty="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r>
              <a:rPr lang="es-ES" sz="2000" dirty="0" err="1" smtClean="0">
                <a:latin typeface="Calibri" pitchFamily="34" charset="0"/>
                <a:cs typeface="Calibri" pitchFamily="34" charset="0"/>
              </a:rPr>
              <a:t>Cicloalquinos</a:t>
            </a:r>
            <a:endParaRPr lang="es-ES" sz="2000" dirty="0" smtClean="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endParaRPr lang="es-ES" sz="2000" dirty="0" smtClean="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endParaRPr lang="es-ES" sz="2000" dirty="0" smtClean="0">
              <a:latin typeface="Calibri" pitchFamily="34" charset="0"/>
              <a:cs typeface="Calibri" pitchFamily="34" charset="0"/>
            </a:endParaRPr>
          </a:p>
          <a:p>
            <a:pPr marL="1071563" lvl="3" indent="-177800" algn="just">
              <a:lnSpc>
                <a:spcPct val="130000"/>
              </a:lnSpc>
              <a:buClr>
                <a:schemeClr val="accent1">
                  <a:tint val="60000"/>
                </a:schemeClr>
              </a:buClr>
              <a:buFont typeface="Wingdings"/>
              <a:buChar char=""/>
              <a:defRPr/>
            </a:pPr>
            <a:endParaRPr lang="es-ES" sz="2000" dirty="0" smtClean="0">
              <a:latin typeface="Calibri" pitchFamily="34" charset="0"/>
              <a:cs typeface="Calibri" pitchFamily="34" charset="0"/>
            </a:endParaRPr>
          </a:p>
          <a:p>
            <a:pPr marL="714375" lvl="2" indent="-177800" algn="just">
              <a:lnSpc>
                <a:spcPct val="130000"/>
              </a:lnSpc>
              <a:buClr>
                <a:schemeClr val="accent1">
                  <a:shade val="75000"/>
                </a:schemeClr>
              </a:buClr>
              <a:buFont typeface="Wingdings" pitchFamily="2" charset="2"/>
              <a:buChar char="§"/>
              <a:defRPr/>
            </a:pPr>
            <a:r>
              <a:rPr lang="es-ES" dirty="0" smtClean="0">
                <a:latin typeface="Calibri" pitchFamily="34" charset="0"/>
                <a:cs typeface="Calibri" pitchFamily="34" charset="0"/>
              </a:rPr>
              <a:t>Aromáticos</a:t>
            </a:r>
            <a:endParaRPr lang="es-ES_tradnl" dirty="0">
              <a:latin typeface="Calibri" pitchFamily="34" charset="0"/>
              <a:cs typeface="Calibri" pitchFamily="34" charset="0"/>
            </a:endParaRPr>
          </a:p>
          <a:p>
            <a:endParaRPr lang="es-AR" sz="2000" dirty="0">
              <a:latin typeface="Calibri" pitchFamily="34" charset="0"/>
              <a:cs typeface="Calibri" pitchFamily="34" charset="0"/>
            </a:endParaRPr>
          </a:p>
          <a:p>
            <a:endParaRPr lang="es-AR" dirty="0"/>
          </a:p>
        </p:txBody>
      </p:sp>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20" name="Text Box 54"/>
          <p:cNvSpPr txBox="1">
            <a:spLocks noChangeArrowheads="1"/>
          </p:cNvSpPr>
          <p:nvPr/>
        </p:nvSpPr>
        <p:spPr bwMode="auto">
          <a:xfrm>
            <a:off x="7072313" y="4313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_tradnl"/>
          </a:p>
        </p:txBody>
      </p:sp>
      <p:sp>
        <p:nvSpPr>
          <p:cNvPr id="21" name="Text Box 57"/>
          <p:cNvSpPr txBox="1">
            <a:spLocks noChangeArrowheads="1"/>
          </p:cNvSpPr>
          <p:nvPr/>
        </p:nvSpPr>
        <p:spPr bwMode="auto">
          <a:xfrm>
            <a:off x="5288906" y="1340768"/>
            <a:ext cx="137812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i="1" dirty="0" err="1" smtClean="0">
                <a:solidFill>
                  <a:srgbClr val="009900"/>
                </a:solidFill>
                <a:latin typeface="Calibri" pitchFamily="34" charset="0"/>
                <a:cs typeface="Calibri" pitchFamily="34" charset="0"/>
              </a:rPr>
              <a:t>Ciclobutano</a:t>
            </a:r>
            <a:endParaRPr lang="es-ES_tradnl" i="1" dirty="0">
              <a:solidFill>
                <a:srgbClr val="009900"/>
              </a:solidFill>
              <a:latin typeface="Calibri" pitchFamily="34" charset="0"/>
              <a:cs typeface="Calibri" pitchFamily="34" charset="0"/>
            </a:endParaRPr>
          </a:p>
        </p:txBody>
      </p:sp>
      <p:sp>
        <p:nvSpPr>
          <p:cNvPr id="22" name="Text Box 58"/>
          <p:cNvSpPr txBox="1">
            <a:spLocks noChangeArrowheads="1"/>
          </p:cNvSpPr>
          <p:nvPr/>
        </p:nvSpPr>
        <p:spPr bwMode="auto">
          <a:xfrm>
            <a:off x="5508104" y="3068960"/>
            <a:ext cx="1700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i="1" dirty="0" err="1" smtClean="0">
                <a:solidFill>
                  <a:srgbClr val="009900"/>
                </a:solidFill>
                <a:latin typeface="Calibri" pitchFamily="34" charset="0"/>
                <a:cs typeface="Calibri" pitchFamily="34" charset="0"/>
              </a:rPr>
              <a:t>Ciclohexino</a:t>
            </a:r>
            <a:endParaRPr lang="es-ES_tradnl" i="1" dirty="0">
              <a:solidFill>
                <a:srgbClr val="009900"/>
              </a:solidFill>
              <a:latin typeface="Calibri" pitchFamily="34" charset="0"/>
              <a:cs typeface="Calibri" pitchFamily="34" charset="0"/>
            </a:endParaRPr>
          </a:p>
        </p:txBody>
      </p:sp>
      <p:sp>
        <p:nvSpPr>
          <p:cNvPr id="24" name="Text Box 64"/>
          <p:cNvSpPr txBox="1">
            <a:spLocks noChangeArrowheads="1"/>
          </p:cNvSpPr>
          <p:nvPr/>
        </p:nvSpPr>
        <p:spPr bwMode="auto">
          <a:xfrm>
            <a:off x="6156176" y="2132856"/>
            <a:ext cx="154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i="1" dirty="0" err="1" smtClean="0">
                <a:solidFill>
                  <a:srgbClr val="009900"/>
                </a:solidFill>
                <a:latin typeface="Calibri" pitchFamily="34" charset="0"/>
                <a:cs typeface="Calibri" pitchFamily="34" charset="0"/>
              </a:rPr>
              <a:t>ciclopenteno</a:t>
            </a:r>
            <a:endParaRPr lang="es-ES_tradnl" i="1" dirty="0">
              <a:solidFill>
                <a:srgbClr val="009900"/>
              </a:solidFill>
              <a:latin typeface="Calibri" pitchFamily="34" charset="0"/>
              <a:cs typeface="Calibri" pitchFamily="34" charset="0"/>
            </a:endParaRPr>
          </a:p>
        </p:txBody>
      </p:sp>
      <p:sp>
        <p:nvSpPr>
          <p:cNvPr id="25" name="Text Box 65"/>
          <p:cNvSpPr txBox="1">
            <a:spLocks noChangeArrowheads="1"/>
          </p:cNvSpPr>
          <p:nvPr/>
        </p:nvSpPr>
        <p:spPr bwMode="auto">
          <a:xfrm>
            <a:off x="4081905" y="5790724"/>
            <a:ext cx="4163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s-ES" i="1" dirty="0" smtClean="0">
                <a:solidFill>
                  <a:srgbClr val="009900"/>
                </a:solidFill>
              </a:rPr>
              <a:t>1,3,5-ciclohexatrieno (benceno)</a:t>
            </a:r>
            <a:endParaRPr lang="es-ES_tradnl" i="1" dirty="0">
              <a:solidFill>
                <a:srgbClr val="009900"/>
              </a:solidFill>
            </a:endParaRPr>
          </a:p>
        </p:txBody>
      </p:sp>
      <p:pic>
        <p:nvPicPr>
          <p:cNvPr id="26" name="25 Imagen"/>
          <p:cNvPicPr>
            <a:picLocks noChangeAspect="1"/>
          </p:cNvPicPr>
          <p:nvPr/>
        </p:nvPicPr>
        <p:blipFill rotWithShape="1">
          <a:blip r:embed="rId2">
            <a:extLst>
              <a:ext uri="{28A0092B-C50C-407E-A947-70E740481C1C}">
                <a14:useLocalDpi xmlns:a14="http://schemas.microsoft.com/office/drawing/2010/main" val="0"/>
              </a:ext>
            </a:extLst>
          </a:blip>
          <a:srcRect t="9375" r="50000"/>
          <a:stretch/>
        </p:blipFill>
        <p:spPr>
          <a:xfrm>
            <a:off x="3717790" y="2708920"/>
            <a:ext cx="1430274" cy="1142790"/>
          </a:xfrm>
          <a:prstGeom prst="rect">
            <a:avLst/>
          </a:prstGeom>
        </p:spPr>
      </p:pic>
      <p:pic>
        <p:nvPicPr>
          <p:cNvPr id="28" name="2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844824"/>
            <a:ext cx="1080068" cy="1036866"/>
          </a:xfrm>
          <a:prstGeom prst="rect">
            <a:avLst/>
          </a:prstGeom>
        </p:spPr>
      </p:pic>
      <p:pic>
        <p:nvPicPr>
          <p:cNvPr id="29" name="2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329" y="1004839"/>
            <a:ext cx="1180886" cy="1047052"/>
          </a:xfrm>
          <a:prstGeom prst="rect">
            <a:avLst/>
          </a:prstGeom>
        </p:spPr>
      </p:pic>
      <p:pic>
        <p:nvPicPr>
          <p:cNvPr id="30" name="2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625" y="4149080"/>
            <a:ext cx="3816633" cy="1641644"/>
          </a:xfrm>
          <a:prstGeom prst="rect">
            <a:avLst/>
          </a:prstGeom>
        </p:spPr>
      </p:pic>
      <p:pic>
        <p:nvPicPr>
          <p:cNvPr id="31" name="30 Imagen"/>
          <p:cNvPicPr>
            <a:picLocks noChangeAspect="1"/>
          </p:cNvPicPr>
          <p:nvPr/>
        </p:nvPicPr>
        <p:blipFill rotWithShape="1">
          <a:blip r:embed="rId6">
            <a:extLst>
              <a:ext uri="{28A0092B-C50C-407E-A947-70E740481C1C}">
                <a14:useLocalDpi xmlns:a14="http://schemas.microsoft.com/office/drawing/2010/main" val="0"/>
              </a:ext>
            </a:extLst>
          </a:blip>
          <a:srcRect l="24800" t="24373" r="25808" b="28135"/>
          <a:stretch/>
        </p:blipFill>
        <p:spPr>
          <a:xfrm>
            <a:off x="7705576" y="4308798"/>
            <a:ext cx="1176139" cy="1334443"/>
          </a:xfrm>
          <a:prstGeom prst="rect">
            <a:avLst/>
          </a:prstGeom>
        </p:spPr>
      </p:pic>
      <p:sp>
        <p:nvSpPr>
          <p:cNvPr id="32" name="31 Flecha derecha"/>
          <p:cNvSpPr/>
          <p:nvPr/>
        </p:nvSpPr>
        <p:spPr>
          <a:xfrm>
            <a:off x="7164388" y="4770438"/>
            <a:ext cx="431948" cy="205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240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2000"/>
                                        <p:tgtEl>
                                          <p:spTgt spid="2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38" y="434275"/>
            <a:ext cx="7715250" cy="3354765"/>
          </a:xfrm>
          <a:prstGeom prst="rect">
            <a:avLst/>
          </a:prstGeom>
          <a:ln w="57150">
            <a:noFill/>
          </a:ln>
        </p:spPr>
        <p:txBody>
          <a:bodyPr>
            <a:spAutoFit/>
          </a:bodyPr>
          <a:lstStyle/>
          <a:p>
            <a:pPr algn="ctr">
              <a:defRPr/>
            </a:pPr>
            <a:r>
              <a:rPr lang="es-ES" sz="4000" b="1" dirty="0">
                <a:solidFill>
                  <a:schemeClr val="bg1"/>
                </a:solidFill>
                <a:latin typeface="Calibri" pitchFamily="34" charset="0"/>
                <a:cs typeface="Calibri" pitchFamily="34" charset="0"/>
              </a:rPr>
              <a:t>El átomo de carbono </a:t>
            </a:r>
          </a:p>
          <a:p>
            <a:pPr algn="ctr">
              <a:defRPr/>
            </a:pPr>
            <a:endParaRPr lang="es-ES" sz="2800" b="1" dirty="0">
              <a:latin typeface="Calibri" pitchFamily="34" charset="0"/>
              <a:cs typeface="Calibri" pitchFamily="34" charset="0"/>
            </a:endParaRPr>
          </a:p>
          <a:p>
            <a:pPr algn="just">
              <a:defRPr/>
            </a:pPr>
            <a:r>
              <a:rPr lang="es-ES" sz="2400" dirty="0">
                <a:solidFill>
                  <a:schemeClr val="bg2">
                    <a:lumMod val="25000"/>
                  </a:schemeClr>
                </a:solidFill>
                <a:latin typeface="Calibri" pitchFamily="34" charset="0"/>
                <a:cs typeface="Calibri" pitchFamily="34" charset="0"/>
              </a:rPr>
              <a:t>La base fundamental de la química orgánica estructural es el átomo de carbono. Sus caracteristicas sobresalientes son : </a:t>
            </a:r>
          </a:p>
          <a:p>
            <a:pPr marL="457200" indent="-457200" algn="just">
              <a:buAutoNum type="arabicParenR"/>
              <a:defRPr/>
            </a:pPr>
            <a:r>
              <a:rPr lang="es-ES" sz="2400" dirty="0" smtClean="0">
                <a:solidFill>
                  <a:schemeClr val="bg2">
                    <a:lumMod val="25000"/>
                  </a:schemeClr>
                </a:solidFill>
                <a:latin typeface="Calibri" pitchFamily="34" charset="0"/>
                <a:cs typeface="Calibri" pitchFamily="34" charset="0"/>
              </a:rPr>
              <a:t>El </a:t>
            </a:r>
            <a:r>
              <a:rPr lang="es-ES" sz="2400" dirty="0">
                <a:solidFill>
                  <a:schemeClr val="bg2">
                    <a:lumMod val="25000"/>
                  </a:schemeClr>
                </a:solidFill>
                <a:latin typeface="Calibri" pitchFamily="34" charset="0"/>
                <a:cs typeface="Calibri" pitchFamily="34" charset="0"/>
              </a:rPr>
              <a:t>hecho de ser tetravalente es decir, que se puede ligar con cuatro átomos o grupos, iguales o </a:t>
            </a:r>
            <a:r>
              <a:rPr lang="es-ES" sz="2400" dirty="0" smtClean="0">
                <a:solidFill>
                  <a:schemeClr val="bg2">
                    <a:lumMod val="25000"/>
                  </a:schemeClr>
                </a:solidFill>
                <a:latin typeface="Calibri" pitchFamily="34" charset="0"/>
                <a:cs typeface="Calibri" pitchFamily="34" charset="0"/>
              </a:rPr>
              <a:t>diferentes</a:t>
            </a:r>
            <a:endParaRPr lang="es-ES" sz="2400" dirty="0">
              <a:solidFill>
                <a:schemeClr val="bg2">
                  <a:lumMod val="25000"/>
                </a:schemeClr>
              </a:solidFill>
              <a:latin typeface="Calibri" pitchFamily="34" charset="0"/>
              <a:cs typeface="Calibri" pitchFamily="34" charset="0"/>
            </a:endParaRPr>
          </a:p>
          <a:p>
            <a:pPr algn="just">
              <a:defRPr/>
            </a:pPr>
            <a:endParaRPr lang="es-ES" sz="2400" dirty="0">
              <a:solidFill>
                <a:schemeClr val="bg2">
                  <a:lumMod val="25000"/>
                </a:schemeClr>
              </a:solidFill>
              <a:latin typeface="Calibri" pitchFamily="34" charset="0"/>
              <a:cs typeface="Calibri" pitchFamily="34" charset="0"/>
            </a:endParaRPr>
          </a:p>
          <a:p>
            <a:pPr algn="just">
              <a:defRPr/>
            </a:pPr>
            <a:r>
              <a:rPr lang="es-ES" sz="2400" dirty="0" smtClean="0">
                <a:solidFill>
                  <a:schemeClr val="bg2">
                    <a:lumMod val="25000"/>
                  </a:schemeClr>
                </a:solidFill>
                <a:latin typeface="Calibri" pitchFamily="34" charset="0"/>
                <a:cs typeface="Calibri" pitchFamily="34" charset="0"/>
              </a:rPr>
              <a:t>2) </a:t>
            </a:r>
            <a:r>
              <a:rPr lang="es-ES" sz="2400" dirty="0">
                <a:solidFill>
                  <a:schemeClr val="bg2">
                    <a:lumMod val="25000"/>
                  </a:schemeClr>
                </a:solidFill>
                <a:latin typeface="Calibri" pitchFamily="34" charset="0"/>
                <a:cs typeface="Calibri" pitchFamily="34" charset="0"/>
              </a:rPr>
              <a:t>Su capacidad para formar enlaces estables consigo </a:t>
            </a:r>
            <a:r>
              <a:rPr lang="es-ES" sz="2400" dirty="0" smtClean="0">
                <a:solidFill>
                  <a:schemeClr val="bg2">
                    <a:lumMod val="25000"/>
                  </a:schemeClr>
                </a:solidFill>
                <a:latin typeface="Calibri" pitchFamily="34" charset="0"/>
                <a:cs typeface="Calibri" pitchFamily="34" charset="0"/>
              </a:rPr>
              <a:t>mismo</a:t>
            </a:r>
            <a:endParaRPr lang="es-ES" sz="2400" dirty="0">
              <a:solidFill>
                <a:schemeClr val="bg2">
                  <a:lumMod val="25000"/>
                </a:schemeClr>
              </a:solidFill>
              <a:latin typeface="Calibri" pitchFamily="34" charset="0"/>
              <a:cs typeface="Calibri" pitchFamily="34" charset="0"/>
            </a:endParaRPr>
          </a:p>
        </p:txBody>
      </p:sp>
      <p:pic>
        <p:nvPicPr>
          <p:cNvPr id="5" name="Picture 2" descr="C:\Documents and Settings\Gloria Maria\Mis documentos\Mis imágenes\Qorg01.gif"/>
          <p:cNvPicPr>
            <a:picLocks noChangeAspect="1" noChangeArrowheads="1"/>
          </p:cNvPicPr>
          <p:nvPr/>
        </p:nvPicPr>
        <p:blipFill>
          <a:blip r:embed="rId2"/>
          <a:srcRect/>
          <a:stretch>
            <a:fillRect/>
          </a:stretch>
        </p:blipFill>
        <p:spPr bwMode="auto">
          <a:xfrm>
            <a:off x="1403648" y="4021953"/>
            <a:ext cx="5544616" cy="2359375"/>
          </a:xfrm>
          <a:prstGeom prst="rect">
            <a:avLst/>
          </a:prstGeom>
          <a:noFill/>
          <a:ln w="38100">
            <a:solidFill>
              <a:schemeClr val="accent6">
                <a:lumMod val="60000"/>
                <a:lumOff val="40000"/>
              </a:schemeClr>
            </a:solidFill>
            <a:miter lim="800000"/>
            <a:headEnd/>
            <a:tailEnd/>
          </a:ln>
        </p:spPr>
      </p:pic>
      <p:sp>
        <p:nvSpPr>
          <p:cNvPr id="6"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8"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9"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19136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seccion1.4n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47081" y="3140968"/>
            <a:ext cx="44481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r>
              <a:rPr lang="es-AR" dirty="0" smtClean="0"/>
              <a:t>Representación de Lewis para el METANO</a:t>
            </a:r>
            <a:endParaRPr lang="es-AR" dirty="0"/>
          </a:p>
        </p:txBody>
      </p:sp>
      <p:sp>
        <p:nvSpPr>
          <p:cNvPr id="6" name="Rectangle 3"/>
          <p:cNvSpPr txBox="1">
            <a:spLocks noChangeArrowheads="1"/>
          </p:cNvSpPr>
          <p:nvPr/>
        </p:nvSpPr>
        <p:spPr>
          <a:xfrm>
            <a:off x="251520" y="2204864"/>
            <a:ext cx="4038600" cy="4073425"/>
          </a:xfrm>
          <a:prstGeom prst="rect">
            <a:avLst/>
          </a:prstGeom>
          <a:ln w="57150">
            <a:no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endParaRPr lang="es-AR" sz="2000" smtClean="0">
              <a:solidFill>
                <a:schemeClr val="bg2">
                  <a:lumMod val="25000"/>
                </a:schemeClr>
              </a:solidFill>
              <a:latin typeface="Calibri" pitchFamily="34" charset="0"/>
              <a:cs typeface="Calibri" pitchFamily="34" charset="0"/>
            </a:endParaRPr>
          </a:p>
          <a:p>
            <a:pPr marL="0" indent="0" algn="just">
              <a:buFontTx/>
              <a:buNone/>
            </a:pPr>
            <a:r>
              <a:rPr lang="es-AR" sz="2000" smtClean="0">
                <a:solidFill>
                  <a:schemeClr val="bg2">
                    <a:lumMod val="25000"/>
                  </a:schemeClr>
                </a:solidFill>
                <a:latin typeface="Calibri" pitchFamily="34" charset="0"/>
                <a:cs typeface="Calibri" pitchFamily="34" charset="0"/>
              </a:rPr>
              <a:t>Mientras que en las estructuras de Lewis un enlace se representa con dos puntos, en la fórmula desarrollada se representa con una línea. Cada línea cuenta con dos electrones, por lo que un enlace sencillo es una línea (2 electrones), un enlace doble se representa mediante dos líneas (4 electrones) y un enlace triple a través de tres líneas (6 electrones). </a:t>
            </a:r>
            <a:endParaRPr lang="es-AR" sz="2000">
              <a:solidFill>
                <a:schemeClr val="bg2">
                  <a:lumMod val="25000"/>
                </a:schemeClr>
              </a:solidFill>
              <a:latin typeface="Calibri" pitchFamily="34" charset="0"/>
              <a:cs typeface="Calibri" pitchFamily="34" charset="0"/>
            </a:endParaRPr>
          </a:p>
        </p:txBody>
      </p:sp>
      <p:sp>
        <p:nvSpPr>
          <p:cNvPr id="7"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9"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10"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899631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476250"/>
            <a:ext cx="7772400" cy="1143000"/>
          </a:xfrm>
        </p:spPr>
        <p:txBody>
          <a:bodyPr>
            <a:normAutofit fontScale="90000"/>
          </a:bodyPr>
          <a:lstStyle/>
          <a:p>
            <a:r>
              <a:rPr lang="es-ES" sz="4000"/>
              <a:t>Formulas de los compuestos de carbono</a:t>
            </a:r>
            <a:endParaRPr lang="es-ES_tradnl" sz="4000"/>
          </a:p>
        </p:txBody>
      </p:sp>
      <p:sp>
        <p:nvSpPr>
          <p:cNvPr id="5" name="Rectangle 3"/>
          <p:cNvSpPr txBox="1">
            <a:spLocks noChangeArrowheads="1"/>
          </p:cNvSpPr>
          <p:nvPr/>
        </p:nvSpPr>
        <p:spPr>
          <a:xfrm>
            <a:off x="660202" y="1846015"/>
            <a:ext cx="7772400" cy="1150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Tx/>
              <a:buNone/>
            </a:pPr>
            <a:r>
              <a:rPr lang="es-ES" sz="1800" dirty="0" smtClean="0">
                <a:solidFill>
                  <a:schemeClr val="bg2">
                    <a:lumMod val="25000"/>
                  </a:schemeClr>
                </a:solidFill>
                <a:latin typeface="Calibri" pitchFamily="34" charset="0"/>
                <a:cs typeface="Calibri" pitchFamily="34" charset="0"/>
              </a:rPr>
              <a:t>Como todos los compuestos químicos, las sustancias orgánicas se representan mediante fórmulas. Pero, debido a su diversidad y complejidad, además de la </a:t>
            </a:r>
            <a:r>
              <a:rPr lang="es-ES" sz="1800" i="1" dirty="0" smtClean="0">
                <a:solidFill>
                  <a:schemeClr val="bg2">
                    <a:lumMod val="25000"/>
                  </a:schemeClr>
                </a:solidFill>
                <a:latin typeface="Calibri" pitchFamily="34" charset="0"/>
                <a:cs typeface="Calibri" pitchFamily="34" charset="0"/>
              </a:rPr>
              <a:t>fórmula molecular</a:t>
            </a:r>
            <a:r>
              <a:rPr lang="es-ES" sz="1800" dirty="0" smtClean="0">
                <a:solidFill>
                  <a:schemeClr val="bg2">
                    <a:lumMod val="25000"/>
                  </a:schemeClr>
                </a:solidFill>
                <a:latin typeface="Calibri" pitchFamily="34" charset="0"/>
                <a:cs typeface="Calibri" pitchFamily="34" charset="0"/>
              </a:rPr>
              <a:t>, se suelen utilizar la </a:t>
            </a:r>
            <a:r>
              <a:rPr lang="es-ES" sz="1800" i="1" dirty="0" smtClean="0">
                <a:solidFill>
                  <a:schemeClr val="bg2">
                    <a:lumMod val="25000"/>
                  </a:schemeClr>
                </a:solidFill>
                <a:latin typeface="Calibri" pitchFamily="34" charset="0"/>
                <a:cs typeface="Calibri" pitchFamily="34" charset="0"/>
              </a:rPr>
              <a:t>fórmula </a:t>
            </a:r>
            <a:r>
              <a:rPr lang="es-ES" sz="1800" i="1" dirty="0" err="1" smtClean="0">
                <a:solidFill>
                  <a:schemeClr val="bg2">
                    <a:lumMod val="25000"/>
                  </a:schemeClr>
                </a:solidFill>
                <a:latin typeface="Calibri" pitchFamily="34" charset="0"/>
                <a:cs typeface="Calibri" pitchFamily="34" charset="0"/>
              </a:rPr>
              <a:t>semidesarrollada</a:t>
            </a:r>
            <a:r>
              <a:rPr lang="es-ES" sz="1800" dirty="0" smtClean="0">
                <a:solidFill>
                  <a:schemeClr val="bg2">
                    <a:lumMod val="25000"/>
                  </a:schemeClr>
                </a:solidFill>
                <a:latin typeface="Calibri" pitchFamily="34" charset="0"/>
                <a:cs typeface="Calibri" pitchFamily="34" charset="0"/>
              </a:rPr>
              <a:t> y la </a:t>
            </a:r>
            <a:r>
              <a:rPr lang="es-ES" sz="1800" i="1" dirty="0" smtClean="0">
                <a:solidFill>
                  <a:schemeClr val="bg2">
                    <a:lumMod val="25000"/>
                  </a:schemeClr>
                </a:solidFill>
                <a:latin typeface="Calibri" pitchFamily="34" charset="0"/>
                <a:cs typeface="Calibri" pitchFamily="34" charset="0"/>
              </a:rPr>
              <a:t>desarrollada</a:t>
            </a:r>
            <a:r>
              <a:rPr lang="es-ES" sz="1800" dirty="0" smtClean="0">
                <a:solidFill>
                  <a:schemeClr val="bg2">
                    <a:lumMod val="25000"/>
                  </a:schemeClr>
                </a:solidFill>
                <a:latin typeface="Calibri" pitchFamily="34" charset="0"/>
                <a:cs typeface="Calibri" pitchFamily="34" charset="0"/>
              </a:rPr>
              <a:t>.</a:t>
            </a:r>
          </a:p>
          <a:p>
            <a:pPr marL="0" indent="0" algn="just">
              <a:lnSpc>
                <a:spcPct val="90000"/>
              </a:lnSpc>
              <a:buFontTx/>
              <a:buNone/>
            </a:pPr>
            <a:endParaRPr lang="es-ES" sz="1800" dirty="0" smtClean="0">
              <a:solidFill>
                <a:schemeClr val="bg2">
                  <a:lumMod val="25000"/>
                </a:schemeClr>
              </a:solidFill>
              <a:latin typeface="Calibri" pitchFamily="34" charset="0"/>
              <a:cs typeface="Calibri" pitchFamily="34" charset="0"/>
            </a:endParaRPr>
          </a:p>
          <a:p>
            <a:pPr marL="0" indent="0" algn="just">
              <a:lnSpc>
                <a:spcPct val="90000"/>
              </a:lnSpc>
              <a:buFontTx/>
              <a:buNone/>
            </a:pPr>
            <a:r>
              <a:rPr lang="es-ES" sz="1800" dirty="0" smtClean="0">
                <a:solidFill>
                  <a:schemeClr val="bg2">
                    <a:lumMod val="25000"/>
                  </a:schemeClr>
                </a:solidFill>
                <a:latin typeface="Calibri" pitchFamily="34" charset="0"/>
                <a:cs typeface="Calibri" pitchFamily="34" charset="0"/>
              </a:rPr>
              <a:t>       Ejemplo </a:t>
            </a:r>
            <a:endParaRPr lang="es-ES_tradnl" sz="1800" dirty="0">
              <a:solidFill>
                <a:schemeClr val="bg2">
                  <a:lumMod val="25000"/>
                </a:schemeClr>
              </a:solidFill>
              <a:latin typeface="Calibri" pitchFamily="34" charset="0"/>
              <a:cs typeface="Calibri" pitchFamily="34" charset="0"/>
            </a:endParaRPr>
          </a:p>
        </p:txBody>
      </p:sp>
      <p:graphicFrame>
        <p:nvGraphicFramePr>
          <p:cNvPr id="6" name="Group 63"/>
          <p:cNvGraphicFramePr>
            <a:graphicFrameLocks noGrp="1"/>
          </p:cNvGraphicFramePr>
          <p:nvPr>
            <p:extLst>
              <p:ext uri="{D42A27DB-BD31-4B8C-83A1-F6EECF244321}">
                <p14:modId xmlns:p14="http://schemas.microsoft.com/office/powerpoint/2010/main" val="245263277"/>
              </p:ext>
            </p:extLst>
          </p:nvPr>
        </p:nvGraphicFramePr>
        <p:xfrm>
          <a:off x="900113" y="4149080"/>
          <a:ext cx="6840537" cy="2159646"/>
        </p:xfrm>
        <a:graphic>
          <a:graphicData uri="http://schemas.openxmlformats.org/drawingml/2006/table">
            <a:tbl>
              <a:tblPr/>
              <a:tblGrid>
                <a:gridCol w="1454150"/>
                <a:gridCol w="1452562"/>
                <a:gridCol w="1844675"/>
                <a:gridCol w="2089150"/>
              </a:tblGrid>
              <a:tr h="1015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rgbClr val="EAEAEA"/>
                          </a:solidFill>
                          <a:effectLst/>
                          <a:latin typeface="Arial" pitchFamily="34" charset="0"/>
                        </a:rPr>
                        <a:t>Compuesto</a:t>
                      </a:r>
                      <a:endParaRPr kumimoji="0" lang="es-ES_tradnl" sz="1400" b="0" i="0" u="none" strike="noStrike" cap="none" normalizeH="0" baseline="0" dirty="0" smtClean="0">
                        <a:ln>
                          <a:noFill/>
                        </a:ln>
                        <a:solidFill>
                          <a:srgbClr val="EAEAEA"/>
                        </a:solidFill>
                        <a:effectLst/>
                        <a:latin typeface="Arial"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rgbClr val="EAEAEA"/>
                          </a:solidFill>
                          <a:effectLst/>
                          <a:latin typeface="Arial" pitchFamily="34" charset="0"/>
                        </a:rPr>
                        <a:t>Fórmula molecular</a:t>
                      </a:r>
                      <a:endParaRPr kumimoji="0" lang="es-ES_tradnl" sz="1400" b="0" i="0" u="none" strike="noStrike" cap="none" normalizeH="0" baseline="0" dirty="0" smtClean="0">
                        <a:ln>
                          <a:noFill/>
                        </a:ln>
                        <a:solidFill>
                          <a:srgbClr val="EAEAEA"/>
                        </a:solidFill>
                        <a:effectLst/>
                        <a:latin typeface="Arial"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rgbClr val="EAEAEA"/>
                          </a:solidFill>
                          <a:effectLst/>
                          <a:latin typeface="Arial" pitchFamily="34" charset="0"/>
                        </a:rPr>
                        <a:t>Fórmula </a:t>
                      </a:r>
                      <a:r>
                        <a:rPr kumimoji="0" lang="es-ES" sz="1400" b="0" i="0" u="none" strike="noStrike" cap="none" normalizeH="0" baseline="0" dirty="0" err="1" smtClean="0">
                          <a:ln>
                            <a:noFill/>
                          </a:ln>
                          <a:solidFill>
                            <a:srgbClr val="EAEAEA"/>
                          </a:solidFill>
                          <a:effectLst/>
                          <a:latin typeface="Arial" pitchFamily="34" charset="0"/>
                        </a:rPr>
                        <a:t>semidesarrollada</a:t>
                      </a:r>
                      <a:endParaRPr kumimoji="0" lang="es-ES_tradnl" sz="1400" b="0" i="0" u="none" strike="noStrike" cap="none" normalizeH="0" baseline="0" dirty="0" smtClean="0">
                        <a:ln>
                          <a:noFill/>
                        </a:ln>
                        <a:solidFill>
                          <a:srgbClr val="EAEAEA"/>
                        </a:solidFill>
                        <a:effectLst/>
                        <a:latin typeface="Arial"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EAEAEA"/>
                          </a:solidFill>
                          <a:effectLst/>
                          <a:latin typeface="Arial" pitchFamily="34" charset="0"/>
                        </a:rPr>
                        <a:t>Fórmula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EAEAEA"/>
                          </a:solidFill>
                          <a:effectLst/>
                          <a:latin typeface="Arial" pitchFamily="34" charset="0"/>
                        </a:rPr>
                        <a:t>desarrollada</a:t>
                      </a:r>
                      <a:endParaRPr kumimoji="0" lang="es-ES_tradnl" sz="1400" b="0" i="0" u="none" strike="noStrike" cap="none" normalizeH="0" baseline="0" smtClean="0">
                        <a:ln>
                          <a:noFill/>
                        </a:ln>
                        <a:solidFill>
                          <a:srgbClr val="EAEAEA"/>
                        </a:solidFill>
                        <a:effectLst/>
                        <a:latin typeface="Arial"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6600"/>
                    </a:solidFill>
                  </a:tcPr>
                </a:tc>
              </a:tr>
              <a:tr h="1144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333333"/>
                          </a:solidFill>
                          <a:effectLst/>
                          <a:latin typeface="Arial" pitchFamily="34" charset="0"/>
                        </a:rPr>
                        <a:t>Propano</a:t>
                      </a:r>
                      <a:endParaRPr kumimoji="0" lang="es-ES_tradnl" sz="1400" b="1" i="0" u="none" strike="noStrike" cap="none" normalizeH="0" baseline="0" smtClean="0">
                        <a:ln>
                          <a:noFill/>
                        </a:ln>
                        <a:solidFill>
                          <a:srgbClr val="333333"/>
                        </a:solidFill>
                        <a:effectLst/>
                        <a:latin typeface="Arial"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rgbClr val="333333"/>
                          </a:solidFill>
                          <a:effectLst/>
                          <a:latin typeface="Times New Roman" pitchFamily="18" charset="0"/>
                        </a:rPr>
                        <a:t>C</a:t>
                      </a:r>
                      <a:r>
                        <a:rPr kumimoji="0" lang="es-ES" sz="1400" b="1" i="0" u="none" strike="noStrike" cap="none" normalizeH="0" baseline="-25000" dirty="0" smtClean="0">
                          <a:ln>
                            <a:noFill/>
                          </a:ln>
                          <a:solidFill>
                            <a:srgbClr val="333333"/>
                          </a:solidFill>
                          <a:effectLst/>
                          <a:latin typeface="Times New Roman" pitchFamily="18" charset="0"/>
                        </a:rPr>
                        <a:t>3</a:t>
                      </a:r>
                      <a:r>
                        <a:rPr kumimoji="0" lang="es-ES" sz="1400" b="1" i="0" u="none" strike="noStrike" cap="none" normalizeH="0" baseline="0" dirty="0" smtClean="0">
                          <a:ln>
                            <a:noFill/>
                          </a:ln>
                          <a:solidFill>
                            <a:srgbClr val="333333"/>
                          </a:solidFill>
                          <a:effectLst/>
                          <a:latin typeface="Times New Roman" pitchFamily="18" charset="0"/>
                        </a:rPr>
                        <a:t>H</a:t>
                      </a:r>
                      <a:r>
                        <a:rPr kumimoji="0" lang="es-ES" sz="1400" b="1" i="0" u="none" strike="noStrike" cap="none" normalizeH="0" baseline="-25000" dirty="0" smtClean="0">
                          <a:ln>
                            <a:noFill/>
                          </a:ln>
                          <a:solidFill>
                            <a:srgbClr val="333333"/>
                          </a:solidFill>
                          <a:effectLst/>
                          <a:latin typeface="Times New Roman" pitchFamily="18" charset="0"/>
                        </a:rPr>
                        <a:t>8</a:t>
                      </a:r>
                      <a:endParaRPr kumimoji="0" lang="es-ES_tradnl" sz="1400" b="1" i="0" u="none" strike="noStrike" cap="none" normalizeH="0" baseline="-25000" dirty="0" smtClean="0">
                        <a:ln>
                          <a:noFill/>
                        </a:ln>
                        <a:solidFill>
                          <a:srgbClr val="333333"/>
                        </a:solidFill>
                        <a:effectLst/>
                        <a:latin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rgbClr val="333333"/>
                          </a:solidFill>
                          <a:effectLst/>
                          <a:latin typeface="Times New Roman" pitchFamily="18" charset="0"/>
                        </a:rPr>
                        <a:t>CH</a:t>
                      </a:r>
                      <a:r>
                        <a:rPr kumimoji="0" lang="es-ES" sz="1400" b="1" i="0" u="none" strike="noStrike" cap="none" normalizeH="0" baseline="-25000" dirty="0" smtClean="0">
                          <a:ln>
                            <a:noFill/>
                          </a:ln>
                          <a:solidFill>
                            <a:srgbClr val="333333"/>
                          </a:solidFill>
                          <a:effectLst/>
                          <a:latin typeface="Times New Roman" pitchFamily="18" charset="0"/>
                        </a:rPr>
                        <a:t>3</a:t>
                      </a:r>
                      <a:r>
                        <a:rPr kumimoji="0" lang="es-ES" sz="1400" b="1" i="0" u="none" strike="noStrike" cap="none" normalizeH="0" baseline="0" dirty="0" smtClean="0">
                          <a:ln>
                            <a:noFill/>
                          </a:ln>
                          <a:solidFill>
                            <a:srgbClr val="333333"/>
                          </a:solidFill>
                          <a:effectLst/>
                          <a:latin typeface="Times New Roman" pitchFamily="18" charset="0"/>
                        </a:rPr>
                        <a:t>-CH</a:t>
                      </a:r>
                      <a:r>
                        <a:rPr kumimoji="0" lang="es-ES" sz="1400" b="1" i="0" u="none" strike="noStrike" cap="none" normalizeH="0" baseline="-25000" dirty="0" smtClean="0">
                          <a:ln>
                            <a:noFill/>
                          </a:ln>
                          <a:solidFill>
                            <a:srgbClr val="333333"/>
                          </a:solidFill>
                          <a:effectLst/>
                          <a:latin typeface="Times New Roman" pitchFamily="18" charset="0"/>
                        </a:rPr>
                        <a:t>2</a:t>
                      </a:r>
                      <a:r>
                        <a:rPr kumimoji="0" lang="es-ES" sz="1400" b="1" i="0" u="none" strike="noStrike" cap="none" normalizeH="0" baseline="0" dirty="0" smtClean="0">
                          <a:ln>
                            <a:noFill/>
                          </a:ln>
                          <a:solidFill>
                            <a:srgbClr val="333333"/>
                          </a:solidFill>
                          <a:effectLst/>
                          <a:latin typeface="Times New Roman" pitchFamily="18" charset="0"/>
                        </a:rPr>
                        <a:t>-CH</a:t>
                      </a:r>
                      <a:r>
                        <a:rPr kumimoji="0" lang="es-ES" sz="1400" b="1" i="0" u="none" strike="noStrike" cap="none" normalizeH="0" baseline="-25000" dirty="0" smtClean="0">
                          <a:ln>
                            <a:noFill/>
                          </a:ln>
                          <a:solidFill>
                            <a:srgbClr val="333333"/>
                          </a:solidFill>
                          <a:effectLst/>
                          <a:latin typeface="Times New Roman" pitchFamily="18" charset="0"/>
                        </a:rPr>
                        <a:t>3</a:t>
                      </a:r>
                      <a:endParaRPr kumimoji="0" lang="es-ES_tradnl" sz="1400" b="1" i="0" u="none" strike="noStrike" cap="none" normalizeH="0" baseline="-25000" dirty="0" smtClean="0">
                        <a:ln>
                          <a:noFill/>
                        </a:ln>
                        <a:solidFill>
                          <a:srgbClr val="333333"/>
                        </a:solidFill>
                        <a:effectLst/>
                        <a:latin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dirty="0" smtClean="0">
                        <a:ln>
                          <a:noFill/>
                        </a:ln>
                        <a:solidFill>
                          <a:srgbClr val="336600"/>
                        </a:solidFill>
                        <a:effectLst/>
                        <a:latin typeface="Arial"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7" name="Picture 64" descr="propa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5688" y="2803588"/>
            <a:ext cx="37973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6" descr="propanoformul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5084763"/>
            <a:ext cx="1681163" cy="1120775"/>
          </a:xfrm>
          <a:prstGeom prst="rect">
            <a:avLst/>
          </a:prstGeom>
          <a:noFill/>
          <a:extLst>
            <a:ext uri="{909E8E84-426E-40DD-AFC4-6F175D3DCCD1}">
              <a14:hiddenFill xmlns:a14="http://schemas.microsoft.com/office/drawing/2010/main">
                <a:solidFill>
                  <a:srgbClr val="FFFFFF"/>
                </a:solidFill>
              </a14:hiddenFill>
            </a:ext>
          </a:extLst>
        </p:spPr>
      </p:pic>
      <p:sp>
        <p:nvSpPr>
          <p:cNvPr id="9"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10"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11"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12"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09178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Right)">
                                      <p:cBhvr>
                                        <p:cTn id="7" dur="5000"/>
                                        <p:tgtEl>
                                          <p:spTgt spid="5">
                                            <p:txEl>
                                              <p:pRg st="0" end="0"/>
                                            </p:txEl>
                                          </p:spTgt>
                                        </p:tgtEl>
                                      </p:cBhvr>
                                    </p:animEffect>
                                  </p:childTnLst>
                                </p:cTn>
                              </p:par>
                            </p:childTnLst>
                          </p:cTn>
                        </p:par>
                        <p:par>
                          <p:cTn id="8" fill="hold">
                            <p:stCondLst>
                              <p:cond delay="5000"/>
                            </p:stCondLst>
                            <p:childTnLst>
                              <p:par>
                                <p:cTn id="9" presetID="22" presetClass="entr" presetSubtype="4" fill="hold" nodeType="afterEffect">
                                  <p:stCondLst>
                                    <p:cond delay="2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down)">
                                      <p:cBhvr>
                                        <p:cTn id="11" dur="500"/>
                                        <p:tgtEl>
                                          <p:spTgt spid="5">
                                            <p:txEl>
                                              <p:pRg st="2" end="2"/>
                                            </p:txEl>
                                          </p:spTgt>
                                        </p:tgtEl>
                                      </p:cBhvr>
                                    </p:animEffect>
                                  </p:childTnLst>
                                </p:cTn>
                              </p:par>
                            </p:childTnLst>
                          </p:cTn>
                        </p:par>
                        <p:par>
                          <p:cTn id="12" fill="hold">
                            <p:stCondLst>
                              <p:cond delay="7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560073"/>
            <a:ext cx="7408333" cy="1148847"/>
          </a:xfrm>
        </p:spPr>
        <p:txBody>
          <a:bodyPr>
            <a:normAutofit/>
          </a:bodyPr>
          <a:lstStyle/>
          <a:p>
            <a:pPr marL="0" indent="0" algn="just">
              <a:buNone/>
            </a:pPr>
            <a:r>
              <a:rPr lang="es-ES" sz="2000" dirty="0">
                <a:latin typeface="Arial" pitchFamily="34" charset="0"/>
                <a:cs typeface="Arial" pitchFamily="34" charset="0"/>
              </a:rPr>
              <a:t>G</a:t>
            </a:r>
            <a:r>
              <a:rPr lang="es-ES" sz="2000" dirty="0" smtClean="0">
                <a:latin typeface="Arial" pitchFamily="34" charset="0"/>
                <a:cs typeface="Arial" pitchFamily="34" charset="0"/>
              </a:rPr>
              <a:t>rupo de átomos, unidos de forma característica, que identifica los compuestos de una misma familia orgánica y es el responsable de la semejanza de sus propiedades químicas</a:t>
            </a:r>
            <a:r>
              <a:rPr lang="es-ES" sz="2000" dirty="0" smtClean="0"/>
              <a:t>.</a:t>
            </a:r>
          </a:p>
          <a:p>
            <a:endParaRPr lang="es-AR" sz="2000" dirty="0"/>
          </a:p>
        </p:txBody>
      </p:sp>
      <p:sp>
        <p:nvSpPr>
          <p:cNvPr id="2" name="1 Título"/>
          <p:cNvSpPr>
            <a:spLocks noGrp="1"/>
          </p:cNvSpPr>
          <p:nvPr>
            <p:ph type="title"/>
          </p:nvPr>
        </p:nvSpPr>
        <p:spPr/>
        <p:txBody>
          <a:bodyPr>
            <a:normAutofit/>
          </a:bodyPr>
          <a:lstStyle/>
          <a:p>
            <a:r>
              <a:rPr lang="es-ES" b="1" dirty="0" smtClean="0">
                <a:latin typeface="Arial" pitchFamily="34" charset="0"/>
                <a:cs typeface="Arial" pitchFamily="34" charset="0"/>
              </a:rPr>
              <a:t>Grupo funcional</a:t>
            </a:r>
            <a:r>
              <a:rPr lang="es-ES" dirty="0" smtClean="0">
                <a:latin typeface="Arial" pitchFamily="34" charset="0"/>
                <a:cs typeface="Arial" pitchFamily="34" charset="0"/>
              </a:rPr>
              <a:t> </a:t>
            </a:r>
            <a:endParaRPr lang="es-AR" dirty="0"/>
          </a:p>
        </p:txBody>
      </p:sp>
      <p:grpSp>
        <p:nvGrpSpPr>
          <p:cNvPr id="4" name="Group 116"/>
          <p:cNvGrpSpPr>
            <a:grpSpLocks/>
          </p:cNvGrpSpPr>
          <p:nvPr/>
        </p:nvGrpSpPr>
        <p:grpSpPr bwMode="auto">
          <a:xfrm>
            <a:off x="357187" y="2780928"/>
            <a:ext cx="8391525" cy="2278063"/>
            <a:chOff x="567" y="2070"/>
            <a:chExt cx="4944" cy="1345"/>
          </a:xfrm>
        </p:grpSpPr>
        <p:sp>
          <p:nvSpPr>
            <p:cNvPr id="5" name="Rectangle 43"/>
            <p:cNvSpPr>
              <a:spLocks noChangeArrowheads="1"/>
            </p:cNvSpPr>
            <p:nvPr/>
          </p:nvSpPr>
          <p:spPr bwMode="auto">
            <a:xfrm>
              <a:off x="2562" y="2780"/>
              <a:ext cx="118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Ácidos carboxílicos</a:t>
              </a:r>
              <a:endParaRPr lang="es-ES_tradnl" sz="1400">
                <a:solidFill>
                  <a:srgbClr val="336600"/>
                </a:solidFill>
              </a:endParaRPr>
            </a:p>
          </p:txBody>
        </p:sp>
        <p:grpSp>
          <p:nvGrpSpPr>
            <p:cNvPr id="6" name="Group 115"/>
            <p:cNvGrpSpPr>
              <a:grpSpLocks/>
            </p:cNvGrpSpPr>
            <p:nvPr/>
          </p:nvGrpSpPr>
          <p:grpSpPr bwMode="auto">
            <a:xfrm>
              <a:off x="567" y="2070"/>
              <a:ext cx="4944" cy="1345"/>
              <a:chOff x="567" y="2070"/>
              <a:chExt cx="4944" cy="1345"/>
            </a:xfrm>
          </p:grpSpPr>
          <p:grpSp>
            <p:nvGrpSpPr>
              <p:cNvPr id="7" name="Group 114"/>
              <p:cNvGrpSpPr>
                <a:grpSpLocks/>
              </p:cNvGrpSpPr>
              <p:nvPr/>
            </p:nvGrpSpPr>
            <p:grpSpPr bwMode="auto">
              <a:xfrm>
                <a:off x="567" y="2070"/>
                <a:ext cx="4944" cy="1345"/>
                <a:chOff x="567" y="2070"/>
                <a:chExt cx="4944" cy="1345"/>
              </a:xfrm>
            </p:grpSpPr>
            <p:sp>
              <p:nvSpPr>
                <p:cNvPr id="10" name="Rectangle 70"/>
                <p:cNvSpPr>
                  <a:spLocks noChangeArrowheads="1"/>
                </p:cNvSpPr>
                <p:nvPr/>
              </p:nvSpPr>
              <p:spPr bwMode="auto">
                <a:xfrm>
                  <a:off x="3742" y="2261"/>
                  <a:ext cx="176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200">
                      <a:solidFill>
                        <a:srgbClr val="009900"/>
                      </a:solidFill>
                    </a:rPr>
                    <a:t>CH</a:t>
                  </a:r>
                  <a:r>
                    <a:rPr lang="es-ES" sz="1200" baseline="-25000">
                      <a:solidFill>
                        <a:srgbClr val="009900"/>
                      </a:solidFill>
                    </a:rPr>
                    <a:t>3</a:t>
                  </a:r>
                  <a:r>
                    <a:rPr lang="es-ES" sz="1200">
                      <a:solidFill>
                        <a:srgbClr val="009900"/>
                      </a:solidFill>
                    </a:rPr>
                    <a:t>-CH</a:t>
                  </a:r>
                  <a:r>
                    <a:rPr lang="es-ES" sz="1200" baseline="-25000">
                      <a:solidFill>
                        <a:srgbClr val="009900"/>
                      </a:solidFill>
                    </a:rPr>
                    <a:t>2</a:t>
                  </a:r>
                  <a:r>
                    <a:rPr lang="es-ES" sz="1200">
                      <a:solidFill>
                        <a:srgbClr val="009900"/>
                      </a:solidFill>
                    </a:rPr>
                    <a:t>OH  Etanol. Alcohol etílico</a:t>
                  </a:r>
                  <a:endParaRPr lang="es-ES_tradnl" sz="1400">
                    <a:solidFill>
                      <a:srgbClr val="336600"/>
                    </a:solidFill>
                  </a:endParaRPr>
                </a:p>
              </p:txBody>
            </p:sp>
            <p:sp>
              <p:nvSpPr>
                <p:cNvPr id="11" name="Rectangle 68"/>
                <p:cNvSpPr>
                  <a:spLocks noChangeArrowheads="1"/>
                </p:cNvSpPr>
                <p:nvPr/>
              </p:nvSpPr>
              <p:spPr bwMode="auto">
                <a:xfrm>
                  <a:off x="2562" y="2261"/>
                  <a:ext cx="118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Alcoholes</a:t>
                  </a:r>
                  <a:endParaRPr lang="es-ES_tradnl" sz="1400">
                    <a:solidFill>
                      <a:srgbClr val="336600"/>
                    </a:solidFill>
                  </a:endParaRPr>
                </a:p>
              </p:txBody>
            </p:sp>
            <p:sp>
              <p:nvSpPr>
                <p:cNvPr id="12" name="Rectangle 66"/>
                <p:cNvSpPr>
                  <a:spLocks noChangeArrowheads="1"/>
                </p:cNvSpPr>
                <p:nvPr/>
              </p:nvSpPr>
              <p:spPr bwMode="auto">
                <a:xfrm>
                  <a:off x="1701" y="2261"/>
                  <a:ext cx="86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200">
                      <a:solidFill>
                        <a:srgbClr val="336600"/>
                      </a:solidFill>
                    </a:rPr>
                    <a:t>-OH</a:t>
                  </a:r>
                  <a:endParaRPr lang="es-ES_tradnl" sz="1200">
                    <a:solidFill>
                      <a:srgbClr val="336600"/>
                    </a:solidFill>
                  </a:endParaRPr>
                </a:p>
              </p:txBody>
            </p:sp>
            <p:sp>
              <p:nvSpPr>
                <p:cNvPr id="13" name="Rectangle 64"/>
                <p:cNvSpPr>
                  <a:spLocks noChangeArrowheads="1"/>
                </p:cNvSpPr>
                <p:nvPr/>
              </p:nvSpPr>
              <p:spPr bwMode="auto">
                <a:xfrm>
                  <a:off x="567" y="2261"/>
                  <a:ext cx="113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Hidroxilo</a:t>
                  </a:r>
                  <a:endParaRPr lang="es-ES_tradnl" sz="1400">
                    <a:solidFill>
                      <a:srgbClr val="336600"/>
                    </a:solidFill>
                  </a:endParaRPr>
                </a:p>
              </p:txBody>
            </p:sp>
            <p:sp>
              <p:nvSpPr>
                <p:cNvPr id="14" name="Rectangle 45"/>
                <p:cNvSpPr>
                  <a:spLocks noChangeArrowheads="1"/>
                </p:cNvSpPr>
                <p:nvPr/>
              </p:nvSpPr>
              <p:spPr bwMode="auto">
                <a:xfrm>
                  <a:off x="2562" y="3188"/>
                  <a:ext cx="118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Aminas</a:t>
                  </a:r>
                  <a:endParaRPr lang="es-ES_tradnl" sz="1400">
                    <a:solidFill>
                      <a:srgbClr val="336600"/>
                    </a:solidFill>
                  </a:endParaRPr>
                </a:p>
              </p:txBody>
            </p:sp>
            <p:sp>
              <p:nvSpPr>
                <p:cNvPr id="15" name="Rectangle 41"/>
                <p:cNvSpPr>
                  <a:spLocks noChangeArrowheads="1"/>
                </p:cNvSpPr>
                <p:nvPr/>
              </p:nvSpPr>
              <p:spPr bwMode="auto">
                <a:xfrm>
                  <a:off x="2562" y="2470"/>
                  <a:ext cx="118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Aldehídos y Cetonas</a:t>
                  </a:r>
                  <a:endParaRPr lang="es-ES_tradnl" sz="1400">
                    <a:solidFill>
                      <a:srgbClr val="336600"/>
                    </a:solidFill>
                  </a:endParaRPr>
                </a:p>
              </p:txBody>
            </p:sp>
            <p:sp>
              <p:nvSpPr>
                <p:cNvPr id="16" name="Rectangle 39"/>
                <p:cNvSpPr>
                  <a:spLocks noChangeArrowheads="1"/>
                </p:cNvSpPr>
                <p:nvPr/>
              </p:nvSpPr>
              <p:spPr bwMode="auto">
                <a:xfrm>
                  <a:off x="2562" y="2070"/>
                  <a:ext cx="1180" cy="191"/>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EAEAEA"/>
                      </a:solidFill>
                    </a:rPr>
                    <a:t>Familia</a:t>
                  </a:r>
                  <a:endParaRPr lang="es-ES_tradnl" sz="1400">
                    <a:solidFill>
                      <a:srgbClr val="EAEAEA"/>
                    </a:solidFill>
                  </a:endParaRPr>
                </a:p>
              </p:txBody>
            </p:sp>
            <p:sp>
              <p:nvSpPr>
                <p:cNvPr id="17" name="Rectangle 17"/>
                <p:cNvSpPr>
                  <a:spLocks noChangeArrowheads="1"/>
                </p:cNvSpPr>
                <p:nvPr/>
              </p:nvSpPr>
              <p:spPr bwMode="auto">
                <a:xfrm>
                  <a:off x="3742" y="3188"/>
                  <a:ext cx="176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200">
                      <a:solidFill>
                        <a:srgbClr val="009900"/>
                      </a:solidFill>
                    </a:rPr>
                    <a:t>CH</a:t>
                  </a:r>
                  <a:r>
                    <a:rPr lang="es-ES" sz="1200" baseline="-25000">
                      <a:solidFill>
                        <a:srgbClr val="009900"/>
                      </a:solidFill>
                    </a:rPr>
                    <a:t>3</a:t>
                  </a:r>
                  <a:r>
                    <a:rPr lang="es-ES" sz="1200">
                      <a:solidFill>
                        <a:srgbClr val="009900"/>
                      </a:solidFill>
                    </a:rPr>
                    <a:t>-NH</a:t>
                  </a:r>
                  <a:r>
                    <a:rPr lang="es-ES" sz="1200" baseline="-25000">
                      <a:solidFill>
                        <a:srgbClr val="009900"/>
                      </a:solidFill>
                    </a:rPr>
                    <a:t>2</a:t>
                  </a:r>
                  <a:r>
                    <a:rPr lang="es-ES" sz="1200">
                      <a:solidFill>
                        <a:srgbClr val="009900"/>
                      </a:solidFill>
                    </a:rPr>
                    <a:t>   Metilamina</a:t>
                  </a:r>
                  <a:endParaRPr lang="es-ES_tradnl" sz="1400">
                    <a:solidFill>
                      <a:srgbClr val="336600"/>
                    </a:solidFill>
                  </a:endParaRPr>
                </a:p>
              </p:txBody>
            </p:sp>
            <p:sp>
              <p:nvSpPr>
                <p:cNvPr id="18" name="Rectangle 16"/>
                <p:cNvSpPr>
                  <a:spLocks noChangeArrowheads="1"/>
                </p:cNvSpPr>
                <p:nvPr/>
              </p:nvSpPr>
              <p:spPr bwMode="auto">
                <a:xfrm>
                  <a:off x="1701" y="3188"/>
                  <a:ext cx="86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200">
                      <a:solidFill>
                        <a:srgbClr val="336600"/>
                      </a:solidFill>
                    </a:rPr>
                    <a:t>-NH</a:t>
                  </a:r>
                  <a:r>
                    <a:rPr lang="es-ES" sz="1200" baseline="-25000">
                      <a:solidFill>
                        <a:srgbClr val="336600"/>
                      </a:solidFill>
                    </a:rPr>
                    <a:t>2</a:t>
                  </a:r>
                  <a:endParaRPr lang="es-ES_tradnl" sz="1200" baseline="-25000">
                    <a:solidFill>
                      <a:srgbClr val="336600"/>
                    </a:solidFill>
                  </a:endParaRPr>
                </a:p>
              </p:txBody>
            </p:sp>
            <p:sp>
              <p:nvSpPr>
                <p:cNvPr id="19" name="Rectangle 15"/>
                <p:cNvSpPr>
                  <a:spLocks noChangeArrowheads="1"/>
                </p:cNvSpPr>
                <p:nvPr/>
              </p:nvSpPr>
              <p:spPr bwMode="auto">
                <a:xfrm>
                  <a:off x="567" y="3188"/>
                  <a:ext cx="11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Amino</a:t>
                  </a:r>
                  <a:endParaRPr lang="es-ES_tradnl" sz="1400">
                    <a:solidFill>
                      <a:srgbClr val="336600"/>
                    </a:solidFill>
                  </a:endParaRPr>
                </a:p>
              </p:txBody>
            </p:sp>
            <p:sp>
              <p:nvSpPr>
                <p:cNvPr id="20" name="Rectangle 14"/>
                <p:cNvSpPr>
                  <a:spLocks noChangeArrowheads="1"/>
                </p:cNvSpPr>
                <p:nvPr/>
              </p:nvSpPr>
              <p:spPr bwMode="auto">
                <a:xfrm>
                  <a:off x="3742" y="2780"/>
                  <a:ext cx="176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200">
                      <a:solidFill>
                        <a:srgbClr val="009900"/>
                      </a:solidFill>
                    </a:rPr>
                    <a:t>CH</a:t>
                  </a:r>
                  <a:r>
                    <a:rPr lang="es-ES" sz="1200" baseline="-25000">
                      <a:solidFill>
                        <a:srgbClr val="009900"/>
                      </a:solidFill>
                    </a:rPr>
                    <a:t>3</a:t>
                  </a:r>
                  <a:r>
                    <a:rPr lang="es-ES" sz="1200">
                      <a:solidFill>
                        <a:srgbClr val="009900"/>
                      </a:solidFill>
                    </a:rPr>
                    <a:t>-COOH   Ácido etanoico. </a:t>
                  </a:r>
                  <a:endParaRPr lang="es-ES_tradnl" sz="1400">
                    <a:solidFill>
                      <a:srgbClr val="336600"/>
                    </a:solidFill>
                  </a:endParaRPr>
                </a:p>
              </p:txBody>
            </p:sp>
            <p:sp>
              <p:nvSpPr>
                <p:cNvPr id="21" name="Rectangle 13"/>
                <p:cNvSpPr>
                  <a:spLocks noChangeArrowheads="1"/>
                </p:cNvSpPr>
                <p:nvPr/>
              </p:nvSpPr>
              <p:spPr bwMode="auto">
                <a:xfrm>
                  <a:off x="1701" y="2780"/>
                  <a:ext cx="86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endParaRPr lang="es-ES_tradnl" sz="1400">
                    <a:solidFill>
                      <a:srgbClr val="336600"/>
                    </a:solidFill>
                  </a:endParaRPr>
                </a:p>
              </p:txBody>
            </p:sp>
            <p:sp>
              <p:nvSpPr>
                <p:cNvPr id="22" name="Rectangle 12"/>
                <p:cNvSpPr>
                  <a:spLocks noChangeArrowheads="1"/>
                </p:cNvSpPr>
                <p:nvPr/>
              </p:nvSpPr>
              <p:spPr bwMode="auto">
                <a:xfrm>
                  <a:off x="567" y="2780"/>
                  <a:ext cx="113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Carboxilo</a:t>
                  </a:r>
                  <a:endParaRPr lang="es-ES_tradnl" sz="1400">
                    <a:solidFill>
                      <a:srgbClr val="336600"/>
                    </a:solidFill>
                  </a:endParaRPr>
                </a:p>
              </p:txBody>
            </p:sp>
            <p:sp>
              <p:nvSpPr>
                <p:cNvPr id="23" name="Rectangle 11"/>
                <p:cNvSpPr>
                  <a:spLocks noChangeArrowheads="1"/>
                </p:cNvSpPr>
                <p:nvPr/>
              </p:nvSpPr>
              <p:spPr bwMode="auto">
                <a:xfrm>
                  <a:off x="3742" y="2470"/>
                  <a:ext cx="17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200">
                      <a:solidFill>
                        <a:srgbClr val="009900"/>
                      </a:solidFill>
                    </a:rPr>
                    <a:t>CH</a:t>
                  </a:r>
                  <a:r>
                    <a:rPr lang="es-ES" sz="1200" baseline="-25000">
                      <a:solidFill>
                        <a:srgbClr val="009900"/>
                      </a:solidFill>
                    </a:rPr>
                    <a:t>3</a:t>
                  </a:r>
                  <a:r>
                    <a:rPr lang="es-ES" sz="1200">
                      <a:solidFill>
                        <a:srgbClr val="009900"/>
                      </a:solidFill>
                    </a:rPr>
                    <a:t>-CH</a:t>
                  </a:r>
                  <a:r>
                    <a:rPr lang="es-ES" sz="1200" baseline="-25000">
                      <a:solidFill>
                        <a:srgbClr val="009900"/>
                      </a:solidFill>
                    </a:rPr>
                    <a:t>2</a:t>
                  </a:r>
                  <a:r>
                    <a:rPr lang="es-ES" sz="1200">
                      <a:solidFill>
                        <a:srgbClr val="009900"/>
                      </a:solidFill>
                    </a:rPr>
                    <a:t>-CHO   Propanal</a:t>
                  </a:r>
                </a:p>
                <a:p>
                  <a:pPr>
                    <a:spcBef>
                      <a:spcPct val="20000"/>
                    </a:spcBef>
                  </a:pPr>
                  <a:r>
                    <a:rPr lang="es-ES" sz="1200">
                      <a:solidFill>
                        <a:srgbClr val="009900"/>
                      </a:solidFill>
                    </a:rPr>
                    <a:t>CH</a:t>
                  </a:r>
                  <a:r>
                    <a:rPr lang="es-ES" sz="1200" baseline="-25000">
                      <a:solidFill>
                        <a:srgbClr val="009900"/>
                      </a:solidFill>
                    </a:rPr>
                    <a:t>3</a:t>
                  </a:r>
                  <a:r>
                    <a:rPr lang="es-ES" sz="1200">
                      <a:solidFill>
                        <a:srgbClr val="009900"/>
                      </a:solidFill>
                    </a:rPr>
                    <a:t>-CO-CH</a:t>
                  </a:r>
                  <a:r>
                    <a:rPr lang="es-ES" sz="1200" baseline="-25000">
                      <a:solidFill>
                        <a:srgbClr val="009900"/>
                      </a:solidFill>
                    </a:rPr>
                    <a:t>2</a:t>
                  </a:r>
                  <a:r>
                    <a:rPr lang="es-ES" sz="1200">
                      <a:solidFill>
                        <a:srgbClr val="009900"/>
                      </a:solidFill>
                    </a:rPr>
                    <a:t>-CH</a:t>
                  </a:r>
                  <a:r>
                    <a:rPr lang="es-ES" sz="1200" baseline="-25000">
                      <a:solidFill>
                        <a:srgbClr val="009900"/>
                      </a:solidFill>
                    </a:rPr>
                    <a:t>3</a:t>
                  </a:r>
                  <a:r>
                    <a:rPr lang="es-ES" sz="1200">
                      <a:solidFill>
                        <a:srgbClr val="009900"/>
                      </a:solidFill>
                    </a:rPr>
                    <a:t>  Butanona</a:t>
                  </a:r>
                  <a:endParaRPr lang="es-ES_tradnl" sz="1200">
                    <a:solidFill>
                      <a:srgbClr val="009900"/>
                    </a:solidFill>
                  </a:endParaRPr>
                </a:p>
              </p:txBody>
            </p:sp>
            <p:sp>
              <p:nvSpPr>
                <p:cNvPr id="24" name="Rectangle 10"/>
                <p:cNvSpPr>
                  <a:spLocks noChangeArrowheads="1"/>
                </p:cNvSpPr>
                <p:nvPr/>
              </p:nvSpPr>
              <p:spPr bwMode="auto">
                <a:xfrm>
                  <a:off x="1701" y="2470"/>
                  <a:ext cx="86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endParaRPr lang="es-ES_tradnl" sz="1400">
                    <a:solidFill>
                      <a:srgbClr val="336600"/>
                    </a:solidFill>
                  </a:endParaRPr>
                </a:p>
              </p:txBody>
            </p:sp>
            <p:sp>
              <p:nvSpPr>
                <p:cNvPr id="25" name="Rectangle 9"/>
                <p:cNvSpPr>
                  <a:spLocks noChangeArrowheads="1"/>
                </p:cNvSpPr>
                <p:nvPr/>
              </p:nvSpPr>
              <p:spPr bwMode="auto">
                <a:xfrm>
                  <a:off x="567" y="2470"/>
                  <a:ext cx="113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336600"/>
                      </a:solidFill>
                    </a:rPr>
                    <a:t>Carbonilo</a:t>
                  </a:r>
                  <a:endParaRPr lang="es-ES_tradnl" sz="1400">
                    <a:solidFill>
                      <a:srgbClr val="336600"/>
                    </a:solidFill>
                  </a:endParaRPr>
                </a:p>
              </p:txBody>
            </p:sp>
            <p:sp>
              <p:nvSpPr>
                <p:cNvPr id="26" name="Rectangle 8"/>
                <p:cNvSpPr>
                  <a:spLocks noChangeArrowheads="1"/>
                </p:cNvSpPr>
                <p:nvPr/>
              </p:nvSpPr>
              <p:spPr bwMode="auto">
                <a:xfrm>
                  <a:off x="3742" y="2070"/>
                  <a:ext cx="1769" cy="191"/>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EAEAEA"/>
                      </a:solidFill>
                    </a:rPr>
                    <a:t>Ejemplo</a:t>
                  </a:r>
                  <a:endParaRPr lang="es-ES_tradnl" sz="1400">
                    <a:solidFill>
                      <a:srgbClr val="EAEAEA"/>
                    </a:solidFill>
                  </a:endParaRPr>
                </a:p>
              </p:txBody>
            </p:sp>
            <p:sp>
              <p:nvSpPr>
                <p:cNvPr id="27" name="Rectangle 7"/>
                <p:cNvSpPr>
                  <a:spLocks noChangeArrowheads="1"/>
                </p:cNvSpPr>
                <p:nvPr/>
              </p:nvSpPr>
              <p:spPr bwMode="auto">
                <a:xfrm>
                  <a:off x="1701" y="2070"/>
                  <a:ext cx="861" cy="191"/>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EAEAEA"/>
                      </a:solidFill>
                    </a:rPr>
                    <a:t>Fórmula</a:t>
                  </a:r>
                  <a:endParaRPr lang="es-ES_tradnl" sz="1400">
                    <a:solidFill>
                      <a:srgbClr val="EAEAEA"/>
                    </a:solidFill>
                  </a:endParaRPr>
                </a:p>
              </p:txBody>
            </p:sp>
            <p:sp>
              <p:nvSpPr>
                <p:cNvPr id="28" name="Rectangle 6"/>
                <p:cNvSpPr>
                  <a:spLocks noChangeArrowheads="1"/>
                </p:cNvSpPr>
                <p:nvPr/>
              </p:nvSpPr>
              <p:spPr bwMode="auto">
                <a:xfrm>
                  <a:off x="567" y="2070"/>
                  <a:ext cx="1134" cy="191"/>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s-ES" sz="1400">
                      <a:solidFill>
                        <a:srgbClr val="EAEAEA"/>
                      </a:solidFill>
                    </a:rPr>
                    <a:t>Grupo funcional</a:t>
                  </a:r>
                  <a:endParaRPr lang="es-ES_tradnl" sz="1400">
                    <a:solidFill>
                      <a:srgbClr val="EAEAEA"/>
                    </a:solidFill>
                  </a:endParaRPr>
                </a:p>
              </p:txBody>
            </p:sp>
            <p:sp>
              <p:nvSpPr>
                <p:cNvPr id="29" name="Line 18"/>
                <p:cNvSpPr>
                  <a:spLocks noChangeShapeType="1"/>
                </p:cNvSpPr>
                <p:nvPr/>
              </p:nvSpPr>
              <p:spPr bwMode="auto">
                <a:xfrm>
                  <a:off x="567" y="2070"/>
                  <a:ext cx="4944" cy="0"/>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0" name="Line 19"/>
                <p:cNvSpPr>
                  <a:spLocks noChangeShapeType="1"/>
                </p:cNvSpPr>
                <p:nvPr/>
              </p:nvSpPr>
              <p:spPr bwMode="auto">
                <a:xfrm>
                  <a:off x="567" y="2261"/>
                  <a:ext cx="494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1" name="Line 20"/>
                <p:cNvSpPr>
                  <a:spLocks noChangeShapeType="1"/>
                </p:cNvSpPr>
                <p:nvPr/>
              </p:nvSpPr>
              <p:spPr bwMode="auto">
                <a:xfrm>
                  <a:off x="567" y="2780"/>
                  <a:ext cx="494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2" name="Line 21"/>
                <p:cNvSpPr>
                  <a:spLocks noChangeShapeType="1"/>
                </p:cNvSpPr>
                <p:nvPr/>
              </p:nvSpPr>
              <p:spPr bwMode="auto">
                <a:xfrm>
                  <a:off x="567" y="3188"/>
                  <a:ext cx="494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3" name="Line 22"/>
                <p:cNvSpPr>
                  <a:spLocks noChangeShapeType="1"/>
                </p:cNvSpPr>
                <p:nvPr/>
              </p:nvSpPr>
              <p:spPr bwMode="auto">
                <a:xfrm>
                  <a:off x="567" y="3415"/>
                  <a:ext cx="4944" cy="0"/>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4" name="Line 23"/>
                <p:cNvSpPr>
                  <a:spLocks noChangeShapeType="1"/>
                </p:cNvSpPr>
                <p:nvPr/>
              </p:nvSpPr>
              <p:spPr bwMode="auto">
                <a:xfrm>
                  <a:off x="567" y="2070"/>
                  <a:ext cx="0" cy="1345"/>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5" name="Line 24"/>
                <p:cNvSpPr>
                  <a:spLocks noChangeShapeType="1"/>
                </p:cNvSpPr>
                <p:nvPr/>
              </p:nvSpPr>
              <p:spPr bwMode="auto">
                <a:xfrm>
                  <a:off x="1701" y="2070"/>
                  <a:ext cx="0" cy="134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6" name="Line 25"/>
                <p:cNvSpPr>
                  <a:spLocks noChangeShapeType="1"/>
                </p:cNvSpPr>
                <p:nvPr/>
              </p:nvSpPr>
              <p:spPr bwMode="auto">
                <a:xfrm>
                  <a:off x="2562" y="2070"/>
                  <a:ext cx="0" cy="134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7" name="Line 26"/>
                <p:cNvSpPr>
                  <a:spLocks noChangeShapeType="1"/>
                </p:cNvSpPr>
                <p:nvPr/>
              </p:nvSpPr>
              <p:spPr bwMode="auto">
                <a:xfrm>
                  <a:off x="5511" y="2070"/>
                  <a:ext cx="0" cy="1345"/>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8" name="Line 40"/>
                <p:cNvSpPr>
                  <a:spLocks noChangeShapeType="1"/>
                </p:cNvSpPr>
                <p:nvPr/>
              </p:nvSpPr>
              <p:spPr bwMode="auto">
                <a:xfrm>
                  <a:off x="3742" y="2070"/>
                  <a:ext cx="0" cy="134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sp>
              <p:nvSpPr>
                <p:cNvPr id="39" name="Line 65"/>
                <p:cNvSpPr>
                  <a:spLocks noChangeShapeType="1"/>
                </p:cNvSpPr>
                <p:nvPr/>
              </p:nvSpPr>
              <p:spPr bwMode="auto">
                <a:xfrm>
                  <a:off x="567" y="2470"/>
                  <a:ext cx="494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a:p>
              </p:txBody>
            </p:sp>
          </p:grpSp>
          <p:pic>
            <p:nvPicPr>
              <p:cNvPr id="8" name="Picture 78" descr="grupocarbonil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3746" b="36809"/>
              <a:stretch>
                <a:fillRect/>
              </a:stretch>
            </p:blipFill>
            <p:spPr bwMode="auto">
              <a:xfrm>
                <a:off x="1973" y="2523"/>
                <a:ext cx="29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3" descr="grupocarboxil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2" y="2795"/>
                <a:ext cx="49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 name="Text Box 48"/>
          <p:cNvSpPr txBox="1">
            <a:spLocks noChangeArrowheads="1"/>
          </p:cNvSpPr>
          <p:nvPr/>
        </p:nvSpPr>
        <p:spPr bwMode="auto">
          <a:xfrm>
            <a:off x="415255" y="5229200"/>
            <a:ext cx="66770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633413" indent="-17621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20000"/>
              </a:spcBef>
            </a:pPr>
            <a:r>
              <a:rPr lang="es-ES" sz="1600" dirty="0">
                <a:solidFill>
                  <a:srgbClr val="336600"/>
                </a:solidFill>
              </a:rPr>
              <a:t>Existen tres grandes grupos de familias</a:t>
            </a:r>
          </a:p>
          <a:p>
            <a:pPr lvl="1" algn="just" eaLnBrk="1" hangingPunct="1">
              <a:spcBef>
                <a:spcPct val="20000"/>
              </a:spcBef>
              <a:buFont typeface="Wingdings" pitchFamily="2" charset="2"/>
              <a:buChar char="§"/>
            </a:pPr>
            <a:r>
              <a:rPr lang="es-ES" sz="1600" b="1" dirty="0">
                <a:solidFill>
                  <a:srgbClr val="336600"/>
                </a:solidFill>
              </a:rPr>
              <a:t>Derivados </a:t>
            </a:r>
            <a:r>
              <a:rPr lang="es-ES" sz="1600" b="1" dirty="0" smtClean="0">
                <a:solidFill>
                  <a:srgbClr val="336600"/>
                </a:solidFill>
              </a:rPr>
              <a:t>halogenados (que contienen halógenos)</a:t>
            </a:r>
            <a:endParaRPr lang="es-ES" sz="1600" b="1" dirty="0">
              <a:solidFill>
                <a:srgbClr val="336600"/>
              </a:solidFill>
            </a:endParaRPr>
          </a:p>
          <a:p>
            <a:pPr lvl="1" algn="just" eaLnBrk="1" hangingPunct="1">
              <a:spcBef>
                <a:spcPct val="20000"/>
              </a:spcBef>
              <a:buFont typeface="Wingdings" pitchFamily="2" charset="2"/>
              <a:buChar char="§"/>
            </a:pPr>
            <a:r>
              <a:rPr lang="es-ES" sz="1600" b="1" dirty="0">
                <a:solidFill>
                  <a:srgbClr val="336600"/>
                </a:solidFill>
              </a:rPr>
              <a:t>Compuestos </a:t>
            </a:r>
            <a:r>
              <a:rPr lang="es-ES" sz="1600" b="1" dirty="0" smtClean="0">
                <a:solidFill>
                  <a:srgbClr val="336600"/>
                </a:solidFill>
              </a:rPr>
              <a:t>oxigenados </a:t>
            </a:r>
            <a:r>
              <a:rPr lang="es-ES" sz="1600" b="1" dirty="0" smtClean="0">
                <a:solidFill>
                  <a:srgbClr val="336600"/>
                </a:solidFill>
              </a:rPr>
              <a:t>(que contienen oxígeno)</a:t>
            </a:r>
            <a:endParaRPr lang="es-ES" sz="1600" b="1" dirty="0">
              <a:solidFill>
                <a:srgbClr val="336600"/>
              </a:solidFill>
            </a:endParaRPr>
          </a:p>
          <a:p>
            <a:pPr lvl="1" algn="just" eaLnBrk="1" hangingPunct="1">
              <a:spcBef>
                <a:spcPct val="20000"/>
              </a:spcBef>
              <a:buFont typeface="Wingdings" pitchFamily="2" charset="2"/>
              <a:buChar char="§"/>
            </a:pPr>
            <a:r>
              <a:rPr lang="es-ES" sz="1600" b="1" dirty="0">
                <a:solidFill>
                  <a:srgbClr val="336600"/>
                </a:solidFill>
              </a:rPr>
              <a:t>Compuestos </a:t>
            </a:r>
            <a:r>
              <a:rPr lang="es-ES" sz="1600" b="1" dirty="0" smtClean="0">
                <a:solidFill>
                  <a:srgbClr val="336600"/>
                </a:solidFill>
              </a:rPr>
              <a:t>nitrogenados </a:t>
            </a:r>
            <a:r>
              <a:rPr lang="es-ES" sz="1600" b="1" dirty="0" smtClean="0">
                <a:solidFill>
                  <a:srgbClr val="336600"/>
                </a:solidFill>
              </a:rPr>
              <a:t>(que contienen nitrógeno)</a:t>
            </a:r>
            <a:endParaRPr lang="es-ES_tradnl" sz="1600" b="1" dirty="0"/>
          </a:p>
        </p:txBody>
      </p:sp>
      <p:sp>
        <p:nvSpPr>
          <p:cNvPr id="41"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42"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43"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44"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3873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par>
                          <p:cTn id="8" fill="hold">
                            <p:stCondLst>
                              <p:cond delay="4000"/>
                            </p:stCondLst>
                            <p:childTnLst>
                              <p:par>
                                <p:cTn id="9" presetID="12" presetClass="entr" presetSubtype="4" fill="hold" grpId="0" nodeType="afterEffect">
                                  <p:stCondLst>
                                    <p:cond delay="4000"/>
                                  </p:stCondLst>
                                  <p:childTnLst>
                                    <p:set>
                                      <p:cBhvr>
                                        <p:cTn id="10" dur="1" fill="hold">
                                          <p:stCondLst>
                                            <p:cond delay="0"/>
                                          </p:stCondLst>
                                        </p:cTn>
                                        <p:tgtEl>
                                          <p:spTgt spid="40"/>
                                        </p:tgtEl>
                                        <p:attrNameLst>
                                          <p:attrName>style.visibility</p:attrName>
                                        </p:attrNameLst>
                                      </p:cBhvr>
                                      <p:to>
                                        <p:strVal val="visible"/>
                                      </p:to>
                                    </p:set>
                                    <p:animEffect transition="in" filter="slide(fromBottom)">
                                      <p:cBhvr>
                                        <p:cTn id="11" dur="5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420888"/>
            <a:ext cx="7408333" cy="1368152"/>
          </a:xfrm>
        </p:spPr>
        <p:txBody>
          <a:bodyPr>
            <a:normAutofit/>
          </a:bodyPr>
          <a:lstStyle/>
          <a:p>
            <a:pPr hangingPunct="0"/>
            <a:r>
              <a:rPr lang="es-ES_tradnl" sz="1800" dirty="0" smtClean="0">
                <a:latin typeface="Calibri" pitchFamily="34" charset="0"/>
                <a:cs typeface="Calibri" pitchFamily="34" charset="0"/>
              </a:rPr>
              <a:t>1.  Elección </a:t>
            </a:r>
            <a:r>
              <a:rPr lang="es-ES_tradnl" sz="1800" dirty="0">
                <a:latin typeface="Calibri" pitchFamily="34" charset="0"/>
                <a:cs typeface="Calibri" pitchFamily="34" charset="0"/>
              </a:rPr>
              <a:t>de la cadena principal.</a:t>
            </a:r>
            <a:endParaRPr lang="es-AR" sz="1800" dirty="0">
              <a:latin typeface="Calibri" pitchFamily="34" charset="0"/>
              <a:cs typeface="Calibri" pitchFamily="34" charset="0"/>
            </a:endParaRPr>
          </a:p>
          <a:p>
            <a:pPr hangingPunct="0"/>
            <a:r>
              <a:rPr lang="es-ES_tradnl" sz="1800" dirty="0">
                <a:latin typeface="Calibri" pitchFamily="34" charset="0"/>
                <a:cs typeface="Calibri" pitchFamily="34" charset="0"/>
              </a:rPr>
              <a:t>2</a:t>
            </a:r>
            <a:r>
              <a:rPr lang="es-ES_tradnl" sz="1800" dirty="0" smtClean="0">
                <a:latin typeface="Calibri" pitchFamily="34" charset="0"/>
                <a:cs typeface="Calibri" pitchFamily="34" charset="0"/>
              </a:rPr>
              <a:t>.  Nombrar </a:t>
            </a:r>
            <a:r>
              <a:rPr lang="es-ES_tradnl" sz="1800" dirty="0">
                <a:latin typeface="Calibri" pitchFamily="34" charset="0"/>
                <a:cs typeface="Calibri" pitchFamily="34" charset="0"/>
              </a:rPr>
              <a:t>las cadenas laterales y ramificaciones, ordenándolas según las normas IUPAC.</a:t>
            </a:r>
            <a:endParaRPr lang="es-AR" sz="1800" dirty="0">
              <a:latin typeface="Calibri" pitchFamily="34" charset="0"/>
              <a:cs typeface="Calibri" pitchFamily="34" charset="0"/>
            </a:endParaRPr>
          </a:p>
          <a:p>
            <a:pPr hangingPunct="0"/>
            <a:r>
              <a:rPr lang="es-ES_tradnl" sz="1800" dirty="0">
                <a:latin typeface="Calibri" pitchFamily="34" charset="0"/>
                <a:cs typeface="Calibri" pitchFamily="34" charset="0"/>
              </a:rPr>
              <a:t>3</a:t>
            </a:r>
            <a:r>
              <a:rPr lang="es-ES_tradnl" sz="1800" dirty="0" smtClean="0">
                <a:latin typeface="Calibri" pitchFamily="34" charset="0"/>
                <a:cs typeface="Calibri" pitchFamily="34" charset="0"/>
              </a:rPr>
              <a:t>.  Nombrar </a:t>
            </a:r>
            <a:r>
              <a:rPr lang="es-ES_tradnl" sz="1800" dirty="0">
                <a:latin typeface="Calibri" pitchFamily="34" charset="0"/>
                <a:cs typeface="Calibri" pitchFamily="34" charset="0"/>
              </a:rPr>
              <a:t>la cadena principal.</a:t>
            </a:r>
            <a:endParaRPr lang="es-AR" sz="1800" dirty="0">
              <a:latin typeface="Calibri" pitchFamily="34" charset="0"/>
              <a:cs typeface="Calibri" pitchFamily="34" charset="0"/>
            </a:endParaRPr>
          </a:p>
          <a:p>
            <a:endParaRPr lang="es-AR" sz="1800" dirty="0">
              <a:latin typeface="Calibri" pitchFamily="34" charset="0"/>
              <a:cs typeface="Calibri" pitchFamily="34" charset="0"/>
            </a:endParaRPr>
          </a:p>
        </p:txBody>
      </p:sp>
      <p:sp>
        <p:nvSpPr>
          <p:cNvPr id="2" name="1 Título"/>
          <p:cNvSpPr>
            <a:spLocks noGrp="1"/>
          </p:cNvSpPr>
          <p:nvPr>
            <p:ph type="title"/>
          </p:nvPr>
        </p:nvSpPr>
        <p:spPr/>
        <p:txBody>
          <a:bodyPr/>
          <a:lstStyle/>
          <a:p>
            <a:r>
              <a:rPr lang="es-AR" dirty="0" smtClean="0"/>
              <a:t>¿Cómo se nombran los HC?</a:t>
            </a:r>
            <a:endParaRPr lang="es-AR" dirty="0"/>
          </a:p>
        </p:txBody>
      </p:sp>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8" name="7 CuadroTexto"/>
          <p:cNvSpPr txBox="1"/>
          <p:nvPr/>
        </p:nvSpPr>
        <p:spPr>
          <a:xfrm>
            <a:off x="683568" y="1484784"/>
            <a:ext cx="7704856" cy="830997"/>
          </a:xfrm>
          <a:prstGeom prst="rect">
            <a:avLst/>
          </a:prstGeom>
          <a:noFill/>
        </p:spPr>
        <p:txBody>
          <a:bodyPr wrap="square" rtlCol="0">
            <a:spAutoFit/>
          </a:bodyPr>
          <a:lstStyle/>
          <a:p>
            <a:pPr algn="ctr"/>
            <a:r>
              <a:rPr lang="es-ES_tradnl" sz="2400" dirty="0">
                <a:solidFill>
                  <a:schemeClr val="bg2">
                    <a:lumMod val="25000"/>
                  </a:schemeClr>
                </a:solidFill>
                <a:latin typeface="Calibri" pitchFamily="34" charset="0"/>
                <a:cs typeface="Calibri" pitchFamily="34" charset="0"/>
              </a:rPr>
              <a:t>ETAPAS A SEGUIR EN LA FORMULACIÓN DE UN COMPUESTO ORGÁNICO</a:t>
            </a:r>
            <a:endParaRPr lang="es-AR" sz="2400" dirty="0">
              <a:solidFill>
                <a:schemeClr val="bg2">
                  <a:lumMod val="25000"/>
                </a:schemeClr>
              </a:solidFill>
              <a:latin typeface="Calibri" pitchFamily="34" charset="0"/>
              <a:cs typeface="Calibri" pitchFamily="34" charset="0"/>
            </a:endParaRPr>
          </a:p>
        </p:txBody>
      </p:sp>
      <p:sp>
        <p:nvSpPr>
          <p:cNvPr id="9" name="8 CuadroTexto"/>
          <p:cNvSpPr txBox="1"/>
          <p:nvPr/>
        </p:nvSpPr>
        <p:spPr>
          <a:xfrm>
            <a:off x="539552" y="4313926"/>
            <a:ext cx="8136904" cy="2031325"/>
          </a:xfrm>
          <a:prstGeom prst="rect">
            <a:avLst/>
          </a:prstGeom>
          <a:noFill/>
        </p:spPr>
        <p:txBody>
          <a:bodyPr wrap="square" rtlCol="0">
            <a:spAutoFit/>
          </a:bodyPr>
          <a:lstStyle/>
          <a:p>
            <a:pPr hangingPunct="0"/>
            <a:r>
              <a:rPr lang="es-ES_tradnl" dirty="0" smtClean="0">
                <a:solidFill>
                  <a:schemeClr val="bg2">
                    <a:lumMod val="25000"/>
                  </a:schemeClr>
                </a:solidFill>
                <a:latin typeface="Calibri" pitchFamily="34" charset="0"/>
                <a:cs typeface="Calibri" pitchFamily="34" charset="0"/>
              </a:rPr>
              <a:t>A) </a:t>
            </a:r>
            <a:r>
              <a:rPr lang="es-ES_tradnl" b="1" dirty="0" smtClean="0">
                <a:solidFill>
                  <a:schemeClr val="bg2">
                    <a:lumMod val="25000"/>
                  </a:schemeClr>
                </a:solidFill>
                <a:latin typeface="Calibri" pitchFamily="34" charset="0"/>
                <a:cs typeface="Calibri" pitchFamily="34" charset="0"/>
              </a:rPr>
              <a:t>Hidrocarburos </a:t>
            </a:r>
            <a:r>
              <a:rPr lang="es-ES_tradnl" b="1" dirty="0">
                <a:solidFill>
                  <a:schemeClr val="bg2">
                    <a:lumMod val="25000"/>
                  </a:schemeClr>
                </a:solidFill>
                <a:latin typeface="Calibri" pitchFamily="34" charset="0"/>
                <a:cs typeface="Calibri" pitchFamily="34" charset="0"/>
              </a:rPr>
              <a:t>saturados</a:t>
            </a:r>
            <a:endParaRPr lang="es-AR" dirty="0">
              <a:solidFill>
                <a:schemeClr val="bg2">
                  <a:lumMod val="25000"/>
                </a:schemeClr>
              </a:solidFill>
              <a:latin typeface="Calibri" pitchFamily="34" charset="0"/>
              <a:cs typeface="Calibri" pitchFamily="34" charset="0"/>
            </a:endParaRPr>
          </a:p>
          <a:p>
            <a:pPr hangingPunct="0"/>
            <a:r>
              <a:rPr lang="es-ES_tradnl" dirty="0" smtClean="0">
                <a:solidFill>
                  <a:schemeClr val="bg2">
                    <a:lumMod val="25000"/>
                  </a:schemeClr>
                </a:solidFill>
                <a:latin typeface="Calibri" pitchFamily="34" charset="0"/>
                <a:cs typeface="Calibri" pitchFamily="34" charset="0"/>
              </a:rPr>
              <a:t>                                   </a:t>
            </a:r>
            <a:r>
              <a:rPr lang="es-ES_tradnl" dirty="0">
                <a:solidFill>
                  <a:schemeClr val="bg2">
                    <a:lumMod val="25000"/>
                  </a:schemeClr>
                </a:solidFill>
                <a:latin typeface="Calibri" pitchFamily="34" charset="0"/>
                <a:cs typeface="Calibri" pitchFamily="34" charset="0"/>
              </a:rPr>
              <a:t> </a:t>
            </a:r>
            <a:r>
              <a:rPr lang="es-ES_tradnl" dirty="0" smtClean="0">
                <a:solidFill>
                  <a:schemeClr val="bg2">
                    <a:lumMod val="25000"/>
                  </a:schemeClr>
                </a:solidFill>
                <a:latin typeface="Calibri" pitchFamily="34" charset="0"/>
                <a:cs typeface="Calibri" pitchFamily="34" charset="0"/>
              </a:rPr>
              <a:t>La </a:t>
            </a:r>
            <a:r>
              <a:rPr lang="es-ES_tradnl" dirty="0">
                <a:solidFill>
                  <a:schemeClr val="bg2">
                    <a:lumMod val="25000"/>
                  </a:schemeClr>
                </a:solidFill>
                <a:latin typeface="Calibri" pitchFamily="34" charset="0"/>
                <a:cs typeface="Calibri" pitchFamily="34" charset="0"/>
              </a:rPr>
              <a:t>elección sigue este orden:</a:t>
            </a:r>
            <a:endParaRPr lang="es-AR" dirty="0">
              <a:solidFill>
                <a:schemeClr val="bg2">
                  <a:lumMod val="25000"/>
                </a:schemeClr>
              </a:solidFill>
              <a:latin typeface="Calibri" pitchFamily="34" charset="0"/>
              <a:cs typeface="Calibri" pitchFamily="34" charset="0"/>
            </a:endParaRPr>
          </a:p>
          <a:p>
            <a:pPr hangingPunct="0"/>
            <a:r>
              <a:rPr lang="es-ES_tradnl" dirty="0">
                <a:solidFill>
                  <a:schemeClr val="bg2">
                    <a:lumMod val="25000"/>
                  </a:schemeClr>
                </a:solidFill>
                <a:latin typeface="Calibri" pitchFamily="34" charset="0"/>
                <a:cs typeface="Calibri" pitchFamily="34" charset="0"/>
              </a:rPr>
              <a:t> </a:t>
            </a:r>
            <a:r>
              <a:rPr lang="es-ES_tradnl" dirty="0" smtClean="0">
                <a:solidFill>
                  <a:schemeClr val="bg2">
                    <a:lumMod val="25000"/>
                  </a:schemeClr>
                </a:solidFill>
                <a:latin typeface="Calibri" pitchFamily="34" charset="0"/>
                <a:cs typeface="Calibri" pitchFamily="34" charset="0"/>
              </a:rPr>
              <a:t>1. Se </a:t>
            </a:r>
            <a:r>
              <a:rPr lang="es-ES_tradnl" dirty="0">
                <a:solidFill>
                  <a:schemeClr val="bg2">
                    <a:lumMod val="25000"/>
                  </a:schemeClr>
                </a:solidFill>
                <a:latin typeface="Calibri" pitchFamily="34" charset="0"/>
                <a:cs typeface="Calibri" pitchFamily="34" charset="0"/>
              </a:rPr>
              <a:t>elige como cadena principal la más larga, y se empieza a numerar por el extremo que </a:t>
            </a:r>
            <a:r>
              <a:rPr lang="es-ES_tradnl" dirty="0" smtClean="0">
                <a:solidFill>
                  <a:schemeClr val="bg2">
                    <a:lumMod val="25000"/>
                  </a:schemeClr>
                </a:solidFill>
                <a:latin typeface="Calibri" pitchFamily="34" charset="0"/>
                <a:cs typeface="Calibri" pitchFamily="34" charset="0"/>
              </a:rPr>
              <a:t>tenga más </a:t>
            </a:r>
            <a:r>
              <a:rPr lang="es-ES_tradnl" dirty="0">
                <a:solidFill>
                  <a:schemeClr val="bg2">
                    <a:lumMod val="25000"/>
                  </a:schemeClr>
                </a:solidFill>
                <a:latin typeface="Calibri" pitchFamily="34" charset="0"/>
                <a:cs typeface="Calibri" pitchFamily="34" charset="0"/>
              </a:rPr>
              <a:t>cerca la ramificación</a:t>
            </a:r>
            <a:r>
              <a:rPr lang="es-ES_tradnl" dirty="0" smtClean="0">
                <a:solidFill>
                  <a:schemeClr val="bg2">
                    <a:lumMod val="25000"/>
                  </a:schemeClr>
                </a:solidFill>
                <a:latin typeface="Calibri" pitchFamily="34" charset="0"/>
                <a:cs typeface="Calibri" pitchFamily="34" charset="0"/>
              </a:rPr>
              <a:t>.</a:t>
            </a:r>
          </a:p>
          <a:p>
            <a:pPr hangingPunct="0"/>
            <a:endParaRPr lang="es-AR" dirty="0">
              <a:solidFill>
                <a:schemeClr val="bg2">
                  <a:lumMod val="25000"/>
                </a:schemeClr>
              </a:solidFill>
              <a:latin typeface="Calibri" pitchFamily="34" charset="0"/>
              <a:cs typeface="Calibri" pitchFamily="34" charset="0"/>
            </a:endParaRPr>
          </a:p>
          <a:p>
            <a:pPr hangingPunct="0"/>
            <a:r>
              <a:rPr lang="es-ES_tradnl" dirty="0" smtClean="0">
                <a:solidFill>
                  <a:schemeClr val="bg2">
                    <a:lumMod val="25000"/>
                  </a:schemeClr>
                </a:solidFill>
                <a:latin typeface="Calibri" pitchFamily="34" charset="0"/>
                <a:cs typeface="Calibri" pitchFamily="34" charset="0"/>
              </a:rPr>
              <a:t>2. Si </a:t>
            </a:r>
            <a:r>
              <a:rPr lang="es-ES_tradnl" dirty="0">
                <a:solidFill>
                  <a:schemeClr val="bg2">
                    <a:lumMod val="25000"/>
                  </a:schemeClr>
                </a:solidFill>
                <a:latin typeface="Calibri" pitchFamily="34" charset="0"/>
                <a:cs typeface="Calibri" pitchFamily="34" charset="0"/>
              </a:rPr>
              <a:t>hay más de una cadena de igual longitud, se elige la que tenga más ramificaciones, </a:t>
            </a:r>
            <a:r>
              <a:rPr lang="es-ES_tradnl" dirty="0" smtClean="0">
                <a:solidFill>
                  <a:schemeClr val="bg2">
                    <a:lumMod val="25000"/>
                  </a:schemeClr>
                </a:solidFill>
                <a:latin typeface="Calibri" pitchFamily="34" charset="0"/>
                <a:cs typeface="Calibri" pitchFamily="34" charset="0"/>
              </a:rPr>
              <a:t>asignándoles </a:t>
            </a:r>
            <a:r>
              <a:rPr lang="es-ES_tradnl" dirty="0">
                <a:solidFill>
                  <a:schemeClr val="bg2">
                    <a:lumMod val="25000"/>
                  </a:schemeClr>
                </a:solidFill>
                <a:latin typeface="Calibri" pitchFamily="34" charset="0"/>
                <a:cs typeface="Calibri" pitchFamily="34" charset="0"/>
              </a:rPr>
              <a:t>los localizadores más bajos posibles</a:t>
            </a:r>
            <a:r>
              <a:rPr lang="es-ES_tradnl" dirty="0" smtClean="0">
                <a:solidFill>
                  <a:schemeClr val="bg2">
                    <a:lumMod val="25000"/>
                  </a:schemeClr>
                </a:solidFill>
                <a:latin typeface="Calibri" pitchFamily="34" charset="0"/>
                <a:cs typeface="Calibri" pitchFamily="34" charset="0"/>
              </a:rPr>
              <a:t>.</a:t>
            </a:r>
            <a:endParaRPr lang="es-AR" dirty="0">
              <a:solidFill>
                <a:schemeClr val="bg2">
                  <a:lumMod val="25000"/>
                </a:schemeClr>
              </a:solidFill>
              <a:latin typeface="Calibri" pitchFamily="34" charset="0"/>
              <a:cs typeface="Calibri" pitchFamily="34" charset="0"/>
            </a:endParaRPr>
          </a:p>
        </p:txBody>
      </p:sp>
      <p:sp>
        <p:nvSpPr>
          <p:cNvPr id="10" name="9 CuadroTexto"/>
          <p:cNvSpPr txBox="1"/>
          <p:nvPr/>
        </p:nvSpPr>
        <p:spPr>
          <a:xfrm>
            <a:off x="395536" y="3861048"/>
            <a:ext cx="7200800" cy="369332"/>
          </a:xfrm>
          <a:prstGeom prst="rect">
            <a:avLst/>
          </a:prstGeom>
          <a:noFill/>
        </p:spPr>
        <p:txBody>
          <a:bodyPr wrap="square" rtlCol="0">
            <a:spAutoFit/>
          </a:bodyPr>
          <a:lstStyle/>
          <a:p>
            <a:r>
              <a:rPr lang="es-ES_tradnl" b="1" dirty="0" smtClean="0">
                <a:solidFill>
                  <a:schemeClr val="bg2">
                    <a:lumMod val="25000"/>
                  </a:schemeClr>
                </a:solidFill>
                <a:latin typeface="Calibri" pitchFamily="34" charset="0"/>
                <a:cs typeface="Calibri" pitchFamily="34" charset="0"/>
              </a:rPr>
              <a:t>ELECCIÓN DE CADENA PRINCIPAL. NUMERACIÓN</a:t>
            </a:r>
            <a:endParaRPr lang="es-AR" dirty="0">
              <a:solidFill>
                <a:schemeClr val="bg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val="632668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b="15880"/>
          <a:stretch/>
        </p:blipFill>
        <p:spPr>
          <a:xfrm>
            <a:off x="1773212" y="2483787"/>
            <a:ext cx="4887020" cy="3897541"/>
          </a:xfrm>
        </p:spPr>
      </p:pic>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12" name="2 Marcador de contenido"/>
          <p:cNvSpPr txBox="1">
            <a:spLocks/>
          </p:cNvSpPr>
          <p:nvPr/>
        </p:nvSpPr>
        <p:spPr>
          <a:xfrm>
            <a:off x="827584" y="1844824"/>
            <a:ext cx="7408333" cy="75353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s-ES_tradnl" sz="1800" dirty="0" smtClean="0">
                <a:solidFill>
                  <a:schemeClr val="bg2">
                    <a:lumMod val="25000"/>
                  </a:schemeClr>
                </a:solidFill>
                <a:latin typeface="Calibri" pitchFamily="34" charset="0"/>
                <a:cs typeface="Calibri" pitchFamily="34" charset="0"/>
              </a:rPr>
              <a:t>3. En este último caso se elige aquella cuyas cadenas laterales estén lo menos ramificadas posible.</a:t>
            </a:r>
            <a:endParaRPr lang="es-AR" sz="1800" dirty="0" smtClean="0">
              <a:solidFill>
                <a:schemeClr val="bg2">
                  <a:lumMod val="25000"/>
                </a:schemeClr>
              </a:solidFill>
              <a:latin typeface="Calibri" pitchFamily="34" charset="0"/>
              <a:cs typeface="Calibri" pitchFamily="34" charset="0"/>
            </a:endParaRPr>
          </a:p>
          <a:p>
            <a:endParaRPr lang="es-AR" sz="1800" dirty="0">
              <a:latin typeface="Calibri" pitchFamily="34" charset="0"/>
              <a:cs typeface="Calibri" pitchFamily="34" charset="0"/>
            </a:endParaRPr>
          </a:p>
        </p:txBody>
      </p:sp>
      <p:sp>
        <p:nvSpPr>
          <p:cNvPr id="13" name="12 CuadroTexto"/>
          <p:cNvSpPr txBox="1"/>
          <p:nvPr/>
        </p:nvSpPr>
        <p:spPr>
          <a:xfrm>
            <a:off x="899592" y="692696"/>
            <a:ext cx="7632848" cy="830997"/>
          </a:xfrm>
          <a:prstGeom prst="rect">
            <a:avLst/>
          </a:prstGeom>
          <a:noFill/>
        </p:spPr>
        <p:txBody>
          <a:bodyPr wrap="square" rtlCol="0">
            <a:spAutoFit/>
          </a:bodyPr>
          <a:lstStyle/>
          <a:p>
            <a:pPr algn="ctr"/>
            <a:r>
              <a:rPr lang="es-ES_tradnl" sz="2400" dirty="0" smtClean="0">
                <a:solidFill>
                  <a:schemeClr val="bg1"/>
                </a:solidFill>
                <a:latin typeface="Calibri" pitchFamily="34" charset="0"/>
                <a:cs typeface="Calibri" pitchFamily="34" charset="0"/>
              </a:rPr>
              <a:t>ETAPAS A SEGUIR EN LA FORMULACIÓN DE UN COMPUESTO ORGÁNICO</a:t>
            </a:r>
            <a:endParaRPr lang="es-AR" sz="24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782645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81970"/>
            <a:ext cx="8352928" cy="3633853"/>
          </a:xfrm>
        </p:spPr>
        <p:txBody>
          <a:bodyPr>
            <a:normAutofit fontScale="92500" lnSpcReduction="10000"/>
          </a:bodyPr>
          <a:lstStyle/>
          <a:p>
            <a:r>
              <a:rPr lang="es-ES" dirty="0" smtClean="0">
                <a:latin typeface="Calibri" pitchFamily="34" charset="0"/>
                <a:cs typeface="Calibri" pitchFamily="34" charset="0"/>
              </a:rPr>
              <a:t>Las sustancias orgánicas se encuentran en todos los organismos vegetales y animales:</a:t>
            </a:r>
          </a:p>
          <a:p>
            <a:r>
              <a:rPr lang="es-ES" dirty="0" smtClean="0">
                <a:latin typeface="Calibri" pitchFamily="34" charset="0"/>
                <a:cs typeface="Calibri" pitchFamily="34" charset="0"/>
              </a:rPr>
              <a:t>alimentos (pan, carne, legumbres, etc.)</a:t>
            </a:r>
          </a:p>
          <a:p>
            <a:r>
              <a:rPr lang="es-ES" dirty="0" smtClean="0">
                <a:latin typeface="Calibri" pitchFamily="34" charset="0"/>
                <a:cs typeface="Calibri" pitchFamily="34" charset="0"/>
              </a:rPr>
              <a:t>vestimentas (nailon, seda, etc.)</a:t>
            </a:r>
          </a:p>
          <a:p>
            <a:r>
              <a:rPr lang="es-ES" dirty="0" smtClean="0">
                <a:latin typeface="Calibri" pitchFamily="34" charset="0"/>
                <a:cs typeface="Calibri" pitchFamily="34" charset="0"/>
              </a:rPr>
              <a:t>Combustible</a:t>
            </a:r>
          </a:p>
          <a:p>
            <a:r>
              <a:rPr lang="es-ES" dirty="0" smtClean="0">
                <a:latin typeface="Calibri" pitchFamily="34" charset="0"/>
                <a:cs typeface="Calibri" pitchFamily="34" charset="0"/>
              </a:rPr>
              <a:t>Medicamentos</a:t>
            </a:r>
          </a:p>
          <a:p>
            <a:r>
              <a:rPr lang="es-ES" dirty="0" smtClean="0">
                <a:latin typeface="Calibri" pitchFamily="34" charset="0"/>
                <a:cs typeface="Calibri" pitchFamily="34" charset="0"/>
              </a:rPr>
              <a:t>Colorantes</a:t>
            </a:r>
          </a:p>
          <a:p>
            <a:r>
              <a:rPr lang="es-ES" dirty="0" smtClean="0">
                <a:latin typeface="Calibri" pitchFamily="34" charset="0"/>
                <a:cs typeface="Calibri" pitchFamily="34" charset="0"/>
              </a:rPr>
              <a:t>En la agricultura (insecticidas, fungicidas, etc.). </a:t>
            </a:r>
          </a:p>
          <a:p>
            <a:r>
              <a:rPr lang="es-ES" dirty="0" smtClean="0">
                <a:latin typeface="Calibri" pitchFamily="34" charset="0"/>
                <a:cs typeface="Calibri" pitchFamily="34" charset="0"/>
              </a:rPr>
              <a:t>Son </a:t>
            </a:r>
            <a:r>
              <a:rPr lang="es-ES" dirty="0" smtClean="0">
                <a:latin typeface="Calibri" pitchFamily="34" charset="0"/>
                <a:cs typeface="Calibri" pitchFamily="34" charset="0"/>
              </a:rPr>
              <a:t>muy importantes en la vida cotidiana y a nivel industrial.</a:t>
            </a:r>
            <a:br>
              <a:rPr lang="es-ES" dirty="0" smtClean="0">
                <a:latin typeface="Calibri" pitchFamily="34" charset="0"/>
                <a:cs typeface="Calibri" pitchFamily="34" charset="0"/>
              </a:rPr>
            </a:br>
            <a:endParaRPr lang="es-AR" dirty="0">
              <a:latin typeface="Calibri" pitchFamily="34" charset="0"/>
              <a:cs typeface="Calibri" pitchFamily="34" charset="0"/>
            </a:endParaRPr>
          </a:p>
        </p:txBody>
      </p:sp>
      <p:sp>
        <p:nvSpPr>
          <p:cNvPr id="2" name="1 Título"/>
          <p:cNvSpPr>
            <a:spLocks noGrp="1"/>
          </p:cNvSpPr>
          <p:nvPr>
            <p:ph type="title"/>
          </p:nvPr>
        </p:nvSpPr>
        <p:spPr/>
        <p:txBody>
          <a:bodyPr>
            <a:normAutofit fontScale="90000"/>
          </a:bodyPr>
          <a:lstStyle/>
          <a:p>
            <a:r>
              <a:rPr lang="es-ES" dirty="0" smtClean="0"/>
              <a:t>UTILIDAD DE LA QUIMICA ORGANICA</a:t>
            </a:r>
            <a:endParaRPr lang="es-AR" dirty="0"/>
          </a:p>
        </p:txBody>
      </p:sp>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509" y="3199771"/>
            <a:ext cx="1010601" cy="1165334"/>
          </a:xfrm>
          <a:prstGeom prst="rect">
            <a:avLst/>
          </a:prstGeom>
        </p:spPr>
      </p:pic>
      <p:sp>
        <p:nvSpPr>
          <p:cNvPr id="9" name="8 Elipse"/>
          <p:cNvSpPr/>
          <p:nvPr/>
        </p:nvSpPr>
        <p:spPr>
          <a:xfrm>
            <a:off x="7472200" y="3199770"/>
            <a:ext cx="1336910" cy="129912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649389"/>
            <a:ext cx="995363" cy="1147763"/>
          </a:xfrm>
          <a:prstGeom prst="rect">
            <a:avLst/>
          </a:prstGeom>
        </p:spPr>
      </p:pic>
      <p:sp>
        <p:nvSpPr>
          <p:cNvPr id="12" name="11 Rectángulo redondeado"/>
          <p:cNvSpPr/>
          <p:nvPr/>
        </p:nvSpPr>
        <p:spPr>
          <a:xfrm>
            <a:off x="5796136" y="3649389"/>
            <a:ext cx="995363" cy="1147763"/>
          </a:xfrm>
          <a:prstGeom prst="roundRect">
            <a:avLst/>
          </a:prstGeom>
          <a:noFill/>
          <a:ln w="2222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8508" y="5053808"/>
            <a:ext cx="1055135" cy="823464"/>
          </a:xfrm>
          <a:prstGeom prst="rect">
            <a:avLst/>
          </a:prstGeom>
        </p:spPr>
      </p:pic>
      <p:sp>
        <p:nvSpPr>
          <p:cNvPr id="14" name="13 Rectángulo redondeado"/>
          <p:cNvSpPr/>
          <p:nvPr/>
        </p:nvSpPr>
        <p:spPr>
          <a:xfrm>
            <a:off x="7798508" y="5013529"/>
            <a:ext cx="1096748" cy="863743"/>
          </a:xfrm>
          <a:prstGeom prst="roundRect">
            <a:avLst/>
          </a:prstGeom>
          <a:noFill/>
          <a:ln w="2222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1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3965812"/>
            <a:ext cx="1080120" cy="1047717"/>
          </a:xfrm>
          <a:prstGeom prst="rect">
            <a:avLst/>
          </a:prstGeom>
        </p:spPr>
      </p:pic>
      <p:sp>
        <p:nvSpPr>
          <p:cNvPr id="16" name="15 Elipse"/>
          <p:cNvSpPr/>
          <p:nvPr/>
        </p:nvSpPr>
        <p:spPr>
          <a:xfrm>
            <a:off x="4371597" y="3965812"/>
            <a:ext cx="1208515" cy="112020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44913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8" name="7 CuadroTexto"/>
          <p:cNvSpPr txBox="1"/>
          <p:nvPr/>
        </p:nvSpPr>
        <p:spPr>
          <a:xfrm>
            <a:off x="755576" y="2636912"/>
            <a:ext cx="7992888" cy="3139321"/>
          </a:xfrm>
          <a:prstGeom prst="rect">
            <a:avLst/>
          </a:prstGeom>
          <a:noFill/>
        </p:spPr>
        <p:txBody>
          <a:bodyPr wrap="square" rtlCol="0">
            <a:spAutoFit/>
          </a:bodyPr>
          <a:lstStyle/>
          <a:p>
            <a:pPr marL="342900" indent="-342900">
              <a:buAutoNum type="alphaUcParenR" startAt="2"/>
            </a:pPr>
            <a:r>
              <a:rPr lang="es-ES_tradnl" b="1" dirty="0" smtClean="0">
                <a:solidFill>
                  <a:schemeClr val="bg2">
                    <a:lumMod val="25000"/>
                  </a:schemeClr>
                </a:solidFill>
                <a:latin typeface="Calibri" pitchFamily="34" charset="0"/>
                <a:cs typeface="Calibri" pitchFamily="34" charset="0"/>
              </a:rPr>
              <a:t>Hidrocarburos insaturados</a:t>
            </a:r>
          </a:p>
          <a:p>
            <a:pPr hangingPunct="0"/>
            <a:r>
              <a:rPr lang="es-ES_tradnl" dirty="0">
                <a:solidFill>
                  <a:schemeClr val="bg2">
                    <a:lumMod val="25000"/>
                  </a:schemeClr>
                </a:solidFill>
                <a:latin typeface="Calibri" pitchFamily="34" charset="0"/>
                <a:cs typeface="Calibri" pitchFamily="34" charset="0"/>
              </a:rPr>
              <a:t>El doble enlace tiene preferencia sobre el triple enlace para numerar la cadena. Se deben de tener en cuenta las siguientes reglas:</a:t>
            </a:r>
            <a:endParaRPr lang="es-AR" dirty="0">
              <a:solidFill>
                <a:schemeClr val="bg2">
                  <a:lumMod val="25000"/>
                </a:schemeClr>
              </a:solidFill>
              <a:latin typeface="Calibri" pitchFamily="34" charset="0"/>
              <a:cs typeface="Calibri" pitchFamily="34" charset="0"/>
            </a:endParaRPr>
          </a:p>
          <a:p>
            <a:pPr hangingPunct="0"/>
            <a:r>
              <a:rPr lang="es-ES_tradnl" dirty="0">
                <a:solidFill>
                  <a:schemeClr val="bg2">
                    <a:lumMod val="25000"/>
                  </a:schemeClr>
                </a:solidFill>
                <a:latin typeface="Calibri" pitchFamily="34" charset="0"/>
                <a:cs typeface="Calibri" pitchFamily="34" charset="0"/>
              </a:rPr>
              <a:t> </a:t>
            </a:r>
            <a:endParaRPr lang="es-AR" dirty="0">
              <a:solidFill>
                <a:schemeClr val="bg2">
                  <a:lumMod val="25000"/>
                </a:schemeClr>
              </a:solidFill>
              <a:latin typeface="Calibri" pitchFamily="34" charset="0"/>
              <a:cs typeface="Calibri" pitchFamily="34" charset="0"/>
            </a:endParaRPr>
          </a:p>
          <a:p>
            <a:pPr hangingPunct="0"/>
            <a:r>
              <a:rPr lang="es-ES_tradnl" dirty="0" smtClean="0">
                <a:solidFill>
                  <a:schemeClr val="bg2">
                    <a:lumMod val="25000"/>
                  </a:schemeClr>
                </a:solidFill>
                <a:latin typeface="Calibri" pitchFamily="34" charset="0"/>
                <a:cs typeface="Calibri" pitchFamily="34" charset="0"/>
              </a:rPr>
              <a:t>1.  La </a:t>
            </a:r>
            <a:r>
              <a:rPr lang="es-ES_tradnl" dirty="0">
                <a:solidFill>
                  <a:schemeClr val="bg2">
                    <a:lumMod val="25000"/>
                  </a:schemeClr>
                </a:solidFill>
                <a:latin typeface="Calibri" pitchFamily="34" charset="0"/>
                <a:cs typeface="Calibri" pitchFamily="34" charset="0"/>
              </a:rPr>
              <a:t>cadena principal será aquella que tenga el mayor número de dobles y triples enlaces</a:t>
            </a:r>
            <a:r>
              <a:rPr lang="es-ES_tradnl" dirty="0" smtClean="0">
                <a:solidFill>
                  <a:schemeClr val="bg2">
                    <a:lumMod val="25000"/>
                  </a:schemeClr>
                </a:solidFill>
                <a:latin typeface="Calibri" pitchFamily="34" charset="0"/>
                <a:cs typeface="Calibri" pitchFamily="34" charset="0"/>
              </a:rPr>
              <a:t>, aunque </a:t>
            </a:r>
            <a:r>
              <a:rPr lang="es-ES_tradnl" dirty="0">
                <a:solidFill>
                  <a:schemeClr val="bg2">
                    <a:lumMod val="25000"/>
                  </a:schemeClr>
                </a:solidFill>
                <a:latin typeface="Calibri" pitchFamily="34" charset="0"/>
                <a:cs typeface="Calibri" pitchFamily="34" charset="0"/>
              </a:rPr>
              <a:t>no sea la más larga.</a:t>
            </a:r>
            <a:endParaRPr lang="es-AR" dirty="0">
              <a:solidFill>
                <a:schemeClr val="bg2">
                  <a:lumMod val="25000"/>
                </a:schemeClr>
              </a:solidFill>
              <a:latin typeface="Calibri" pitchFamily="34" charset="0"/>
              <a:cs typeface="Calibri" pitchFamily="34" charset="0"/>
            </a:endParaRPr>
          </a:p>
          <a:p>
            <a:pPr hangingPunct="0"/>
            <a:r>
              <a:rPr lang="es-ES_tradnl" dirty="0" smtClean="0">
                <a:solidFill>
                  <a:schemeClr val="bg2">
                    <a:lumMod val="25000"/>
                  </a:schemeClr>
                </a:solidFill>
                <a:latin typeface="Calibri" pitchFamily="34" charset="0"/>
                <a:cs typeface="Calibri" pitchFamily="34" charset="0"/>
              </a:rPr>
              <a:t>2</a:t>
            </a:r>
            <a:r>
              <a:rPr lang="es-ES_tradnl" dirty="0">
                <a:solidFill>
                  <a:schemeClr val="bg2">
                    <a:lumMod val="25000"/>
                  </a:schemeClr>
                </a:solidFill>
                <a:latin typeface="Calibri" pitchFamily="34" charset="0"/>
                <a:cs typeface="Calibri" pitchFamily="34" charset="0"/>
              </a:rPr>
              <a:t>. </a:t>
            </a:r>
            <a:r>
              <a:rPr lang="es-ES_tradnl" dirty="0" smtClean="0">
                <a:solidFill>
                  <a:schemeClr val="bg2">
                    <a:lumMod val="25000"/>
                  </a:schemeClr>
                </a:solidFill>
                <a:latin typeface="Calibri" pitchFamily="34" charset="0"/>
                <a:cs typeface="Calibri" pitchFamily="34" charset="0"/>
              </a:rPr>
              <a:t> En </a:t>
            </a:r>
            <a:r>
              <a:rPr lang="es-ES_tradnl" dirty="0">
                <a:solidFill>
                  <a:schemeClr val="bg2">
                    <a:lumMod val="25000"/>
                  </a:schemeClr>
                </a:solidFill>
                <a:latin typeface="Calibri" pitchFamily="34" charset="0"/>
                <a:cs typeface="Calibri" pitchFamily="34" charset="0"/>
              </a:rPr>
              <a:t>caso de igualdad en el número de </a:t>
            </a:r>
            <a:r>
              <a:rPr lang="es-ES_tradnl" dirty="0" err="1">
                <a:solidFill>
                  <a:schemeClr val="bg2">
                    <a:lumMod val="25000"/>
                  </a:schemeClr>
                </a:solidFill>
                <a:latin typeface="Calibri" pitchFamily="34" charset="0"/>
                <a:cs typeface="Calibri" pitchFamily="34" charset="0"/>
              </a:rPr>
              <a:t>insaturaciones</a:t>
            </a:r>
            <a:r>
              <a:rPr lang="es-ES_tradnl" dirty="0">
                <a:solidFill>
                  <a:schemeClr val="bg2">
                    <a:lumMod val="25000"/>
                  </a:schemeClr>
                </a:solidFill>
                <a:latin typeface="Calibri" pitchFamily="34" charset="0"/>
                <a:cs typeface="Calibri" pitchFamily="34" charset="0"/>
              </a:rPr>
              <a:t>, se elige la más carbonos contenga.</a:t>
            </a:r>
            <a:endParaRPr lang="es-AR" dirty="0">
              <a:solidFill>
                <a:schemeClr val="bg2">
                  <a:lumMod val="25000"/>
                </a:schemeClr>
              </a:solidFill>
              <a:latin typeface="Calibri" pitchFamily="34" charset="0"/>
              <a:cs typeface="Calibri" pitchFamily="34" charset="0"/>
            </a:endParaRPr>
          </a:p>
          <a:p>
            <a:pPr hangingPunct="0"/>
            <a:r>
              <a:rPr lang="es-ES_tradnl" dirty="0" smtClean="0">
                <a:solidFill>
                  <a:schemeClr val="bg2">
                    <a:lumMod val="25000"/>
                  </a:schemeClr>
                </a:solidFill>
                <a:latin typeface="Calibri" pitchFamily="34" charset="0"/>
                <a:cs typeface="Calibri" pitchFamily="34" charset="0"/>
              </a:rPr>
              <a:t>3.  Si </a:t>
            </a:r>
            <a:r>
              <a:rPr lang="es-ES_tradnl" dirty="0">
                <a:solidFill>
                  <a:schemeClr val="bg2">
                    <a:lumMod val="25000"/>
                  </a:schemeClr>
                </a:solidFill>
                <a:latin typeface="Calibri" pitchFamily="34" charset="0"/>
                <a:cs typeface="Calibri" pitchFamily="34" charset="0"/>
              </a:rPr>
              <a:t>continuase la igualdad, se </a:t>
            </a:r>
            <a:r>
              <a:rPr lang="es-ES_tradnl" dirty="0" err="1">
                <a:solidFill>
                  <a:schemeClr val="bg2">
                    <a:lumMod val="25000"/>
                  </a:schemeClr>
                </a:solidFill>
                <a:latin typeface="Calibri" pitchFamily="34" charset="0"/>
                <a:cs typeface="Calibri" pitchFamily="34" charset="0"/>
              </a:rPr>
              <a:t>eligiría</a:t>
            </a:r>
            <a:r>
              <a:rPr lang="es-ES_tradnl" dirty="0">
                <a:solidFill>
                  <a:schemeClr val="bg2">
                    <a:lumMod val="25000"/>
                  </a:schemeClr>
                </a:solidFill>
                <a:latin typeface="Calibri" pitchFamily="34" charset="0"/>
                <a:cs typeface="Calibri" pitchFamily="34" charset="0"/>
              </a:rPr>
              <a:t> la que más dobles enlaces tuviera.</a:t>
            </a:r>
            <a:endParaRPr lang="es-AR" dirty="0">
              <a:solidFill>
                <a:schemeClr val="bg2">
                  <a:lumMod val="25000"/>
                </a:schemeClr>
              </a:solidFill>
              <a:latin typeface="Calibri" pitchFamily="34" charset="0"/>
              <a:cs typeface="Calibri" pitchFamily="34" charset="0"/>
            </a:endParaRPr>
          </a:p>
          <a:p>
            <a:pPr hangingPunct="0"/>
            <a:r>
              <a:rPr lang="es-ES_tradnl" dirty="0" smtClean="0">
                <a:solidFill>
                  <a:schemeClr val="bg2">
                    <a:lumMod val="25000"/>
                  </a:schemeClr>
                </a:solidFill>
                <a:latin typeface="Calibri" pitchFamily="34" charset="0"/>
                <a:cs typeface="Calibri" pitchFamily="34" charset="0"/>
              </a:rPr>
              <a:t>4.  Se </a:t>
            </a:r>
            <a:r>
              <a:rPr lang="es-ES_tradnl" dirty="0">
                <a:solidFill>
                  <a:schemeClr val="bg2">
                    <a:lumMod val="25000"/>
                  </a:schemeClr>
                </a:solidFill>
                <a:latin typeface="Calibri" pitchFamily="34" charset="0"/>
                <a:cs typeface="Calibri" pitchFamily="34" charset="0"/>
              </a:rPr>
              <a:t>numera empezando por el extremo más cercano a una </a:t>
            </a:r>
            <a:r>
              <a:rPr lang="es-ES_tradnl" dirty="0" err="1">
                <a:solidFill>
                  <a:schemeClr val="bg2">
                    <a:lumMod val="25000"/>
                  </a:schemeClr>
                </a:solidFill>
                <a:latin typeface="Calibri" pitchFamily="34" charset="0"/>
                <a:cs typeface="Calibri" pitchFamily="34" charset="0"/>
              </a:rPr>
              <a:t>insaturación</a:t>
            </a:r>
            <a:r>
              <a:rPr lang="es-ES_tradnl" dirty="0">
                <a:solidFill>
                  <a:schemeClr val="bg2">
                    <a:lumMod val="25000"/>
                  </a:schemeClr>
                </a:solidFill>
                <a:latin typeface="Calibri" pitchFamily="34" charset="0"/>
                <a:cs typeface="Calibri" pitchFamily="34" charset="0"/>
              </a:rPr>
              <a:t>; si a igual distancia </a:t>
            </a:r>
            <a:r>
              <a:rPr lang="es-ES_tradnl" dirty="0" smtClean="0">
                <a:solidFill>
                  <a:schemeClr val="bg2">
                    <a:lumMod val="25000"/>
                  </a:schemeClr>
                </a:solidFill>
                <a:latin typeface="Calibri" pitchFamily="34" charset="0"/>
                <a:cs typeface="Calibri" pitchFamily="34" charset="0"/>
              </a:rPr>
              <a:t>hay un </a:t>
            </a:r>
            <a:r>
              <a:rPr lang="es-ES_tradnl" dirty="0">
                <a:solidFill>
                  <a:schemeClr val="bg2">
                    <a:lumMod val="25000"/>
                  </a:schemeClr>
                </a:solidFill>
                <a:latin typeface="Calibri" pitchFamily="34" charset="0"/>
                <a:cs typeface="Calibri" pitchFamily="34" charset="0"/>
              </a:rPr>
              <a:t>doble y un triple enlace, tiene preferencia el doble enlace</a:t>
            </a:r>
            <a:r>
              <a:rPr lang="es-ES_tradnl" dirty="0" smtClean="0">
                <a:solidFill>
                  <a:schemeClr val="bg2">
                    <a:lumMod val="25000"/>
                  </a:schemeClr>
                </a:solidFill>
                <a:latin typeface="Calibri" pitchFamily="34" charset="0"/>
                <a:cs typeface="Calibri" pitchFamily="34" charset="0"/>
              </a:rPr>
              <a:t>.</a:t>
            </a:r>
            <a:endParaRPr lang="es-AR" dirty="0">
              <a:solidFill>
                <a:schemeClr val="bg2">
                  <a:lumMod val="25000"/>
                </a:schemeClr>
              </a:solidFill>
              <a:latin typeface="Calibri" pitchFamily="34" charset="0"/>
              <a:cs typeface="Calibri" pitchFamily="34" charset="0"/>
            </a:endParaRPr>
          </a:p>
        </p:txBody>
      </p:sp>
      <p:sp>
        <p:nvSpPr>
          <p:cNvPr id="9" name="8 CuadroTexto"/>
          <p:cNvSpPr txBox="1"/>
          <p:nvPr/>
        </p:nvSpPr>
        <p:spPr>
          <a:xfrm>
            <a:off x="899592" y="692696"/>
            <a:ext cx="7632848" cy="830997"/>
          </a:xfrm>
          <a:prstGeom prst="rect">
            <a:avLst/>
          </a:prstGeom>
          <a:noFill/>
        </p:spPr>
        <p:txBody>
          <a:bodyPr wrap="square" rtlCol="0">
            <a:spAutoFit/>
          </a:bodyPr>
          <a:lstStyle/>
          <a:p>
            <a:pPr algn="ctr"/>
            <a:r>
              <a:rPr lang="es-ES_tradnl" sz="2400" dirty="0" smtClean="0">
                <a:solidFill>
                  <a:schemeClr val="bg1"/>
                </a:solidFill>
                <a:latin typeface="Calibri" pitchFamily="34" charset="0"/>
                <a:cs typeface="Calibri" pitchFamily="34" charset="0"/>
              </a:rPr>
              <a:t>ETAPAS A SEGUIR EN LA FORMULACIÓN DE UN COMPUESTO ORGÁNICO</a:t>
            </a:r>
            <a:endParaRPr lang="es-AR" sz="24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757076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276872"/>
            <a:ext cx="7408333" cy="3450696"/>
          </a:xfrm>
        </p:spPr>
        <p:txBody>
          <a:bodyPr>
            <a:normAutofit/>
          </a:bodyPr>
          <a:lstStyle/>
          <a:p>
            <a:pPr marL="0" indent="0" hangingPunct="0">
              <a:buNone/>
            </a:pPr>
            <a:r>
              <a:rPr lang="es-ES_tradnl" b="1" dirty="0">
                <a:latin typeface="Calibri" pitchFamily="34" charset="0"/>
                <a:cs typeface="Calibri" pitchFamily="34" charset="0"/>
              </a:rPr>
              <a:t>NUMERACIÓN DE HIDROCARBUROS CÍCLICOS</a:t>
            </a:r>
            <a:endParaRPr lang="es-AR" dirty="0">
              <a:latin typeface="Calibri" pitchFamily="34" charset="0"/>
              <a:cs typeface="Calibri" pitchFamily="34" charset="0"/>
            </a:endParaRPr>
          </a:p>
          <a:p>
            <a:pPr marL="0" indent="0" hangingPunct="0">
              <a:buNone/>
            </a:pPr>
            <a:r>
              <a:rPr lang="es-ES_tradnl" dirty="0">
                <a:latin typeface="Calibri" pitchFamily="34" charset="0"/>
                <a:cs typeface="Calibri" pitchFamily="34" charset="0"/>
              </a:rPr>
              <a:t> </a:t>
            </a:r>
            <a:endParaRPr lang="es-AR" dirty="0">
              <a:latin typeface="Calibri" pitchFamily="34" charset="0"/>
              <a:cs typeface="Calibri" pitchFamily="34" charset="0"/>
            </a:endParaRPr>
          </a:p>
          <a:p>
            <a:pPr marL="0" indent="0" hangingPunct="0">
              <a:buNone/>
            </a:pPr>
            <a:r>
              <a:rPr lang="es-ES_tradnl" sz="1900" dirty="0" smtClean="0">
                <a:latin typeface="Calibri" pitchFamily="34" charset="0"/>
                <a:cs typeface="Calibri" pitchFamily="34" charset="0"/>
              </a:rPr>
              <a:t>Si </a:t>
            </a:r>
            <a:r>
              <a:rPr lang="es-ES_tradnl" sz="1900" dirty="0">
                <a:latin typeface="Calibri" pitchFamily="34" charset="0"/>
                <a:cs typeface="Calibri" pitchFamily="34" charset="0"/>
              </a:rPr>
              <a:t>son </a:t>
            </a:r>
            <a:r>
              <a:rPr lang="es-ES_tradnl" sz="1900" dirty="0" err="1">
                <a:latin typeface="Calibri" pitchFamily="34" charset="0"/>
                <a:cs typeface="Calibri" pitchFamily="34" charset="0"/>
              </a:rPr>
              <a:t>monocíclicos</a:t>
            </a:r>
            <a:r>
              <a:rPr lang="es-ES_tradnl" sz="1900" dirty="0">
                <a:latin typeface="Calibri" pitchFamily="34" charset="0"/>
                <a:cs typeface="Calibri" pitchFamily="34" charset="0"/>
              </a:rPr>
              <a:t>, se numeran los carbonos siguiendo las normas anteriores</a:t>
            </a:r>
            <a:r>
              <a:rPr lang="es-ES_tradnl" sz="1900" dirty="0" smtClean="0">
                <a:latin typeface="Calibri" pitchFamily="34" charset="0"/>
                <a:cs typeface="Calibri" pitchFamily="34" charset="0"/>
              </a:rPr>
              <a:t>:</a:t>
            </a:r>
            <a:r>
              <a:rPr lang="es-ES_tradnl" sz="1900" dirty="0">
                <a:latin typeface="Calibri" pitchFamily="34" charset="0"/>
                <a:cs typeface="Calibri" pitchFamily="34" charset="0"/>
              </a:rPr>
              <a:t> </a:t>
            </a:r>
            <a:endParaRPr lang="es-AR" sz="1900" dirty="0">
              <a:latin typeface="Calibri" pitchFamily="34" charset="0"/>
              <a:cs typeface="Calibri" pitchFamily="34" charset="0"/>
            </a:endParaRPr>
          </a:p>
          <a:p>
            <a:pPr marL="0" indent="0" hangingPunct="0">
              <a:buNone/>
            </a:pPr>
            <a:r>
              <a:rPr lang="es-ES_tradnl" sz="1900" dirty="0" smtClean="0">
                <a:latin typeface="Calibri" pitchFamily="34" charset="0"/>
                <a:cs typeface="Calibri" pitchFamily="34" charset="0"/>
              </a:rPr>
              <a:t>1.  Para </a:t>
            </a:r>
            <a:r>
              <a:rPr lang="es-ES_tradnl" sz="1900" dirty="0">
                <a:latin typeface="Calibri" pitchFamily="34" charset="0"/>
                <a:cs typeface="Calibri" pitchFamily="34" charset="0"/>
              </a:rPr>
              <a:t>saturados, se tiene en cuenta que los números más bajos correspondan a los carbonos </a:t>
            </a:r>
            <a:r>
              <a:rPr lang="es-ES_tradnl" sz="1900" dirty="0" smtClean="0">
                <a:latin typeface="Calibri" pitchFamily="34" charset="0"/>
                <a:cs typeface="Calibri" pitchFamily="34" charset="0"/>
              </a:rPr>
              <a:t>con </a:t>
            </a:r>
            <a:r>
              <a:rPr lang="es-ES_tradnl" sz="1900" dirty="0">
                <a:latin typeface="Calibri" pitchFamily="34" charset="0"/>
                <a:cs typeface="Calibri" pitchFamily="34" charset="0"/>
              </a:rPr>
              <a:t>cadenas laterales.</a:t>
            </a:r>
            <a:endParaRPr lang="es-AR" sz="1900" dirty="0">
              <a:latin typeface="Calibri" pitchFamily="34" charset="0"/>
              <a:cs typeface="Calibri" pitchFamily="34" charset="0"/>
            </a:endParaRPr>
          </a:p>
          <a:p>
            <a:pPr marL="0" indent="0">
              <a:buNone/>
            </a:pPr>
            <a:r>
              <a:rPr lang="es-ES_tradnl" sz="1900" dirty="0" smtClean="0">
                <a:latin typeface="Calibri" pitchFamily="34" charset="0"/>
                <a:cs typeface="Calibri" pitchFamily="34" charset="0"/>
              </a:rPr>
              <a:t>2. Si </a:t>
            </a:r>
            <a:r>
              <a:rPr lang="es-ES_tradnl" sz="1900" dirty="0">
                <a:latin typeface="Calibri" pitchFamily="34" charset="0"/>
                <a:cs typeface="Calibri" pitchFamily="34" charset="0"/>
              </a:rPr>
              <a:t>hay </a:t>
            </a:r>
            <a:r>
              <a:rPr lang="es-ES_tradnl" sz="1900" dirty="0" err="1">
                <a:latin typeface="Calibri" pitchFamily="34" charset="0"/>
                <a:cs typeface="Calibri" pitchFamily="34" charset="0"/>
              </a:rPr>
              <a:t>insaturaciones</a:t>
            </a:r>
            <a:r>
              <a:rPr lang="es-ES_tradnl" sz="1900" dirty="0">
                <a:latin typeface="Calibri" pitchFamily="34" charset="0"/>
                <a:cs typeface="Calibri" pitchFamily="34" charset="0"/>
              </a:rPr>
              <a:t>, dobles y triples enlaces, se numeran de forma que las </a:t>
            </a:r>
            <a:r>
              <a:rPr lang="es-ES_tradnl" sz="1900" dirty="0" err="1">
                <a:latin typeface="Calibri" pitchFamily="34" charset="0"/>
                <a:cs typeface="Calibri" pitchFamily="34" charset="0"/>
              </a:rPr>
              <a:t>insaturaciones</a:t>
            </a:r>
            <a:r>
              <a:rPr lang="es-ES_tradnl" sz="1900" dirty="0">
                <a:latin typeface="Calibri" pitchFamily="34" charset="0"/>
                <a:cs typeface="Calibri" pitchFamily="34" charset="0"/>
              </a:rPr>
              <a:t> </a:t>
            </a:r>
            <a:r>
              <a:rPr lang="es-ES_tradnl" sz="1900" dirty="0" smtClean="0">
                <a:latin typeface="Calibri" pitchFamily="34" charset="0"/>
                <a:cs typeface="Calibri" pitchFamily="34" charset="0"/>
              </a:rPr>
              <a:t> tengan </a:t>
            </a:r>
            <a:r>
              <a:rPr lang="es-ES_tradnl" sz="1900" dirty="0">
                <a:latin typeface="Calibri" pitchFamily="34" charset="0"/>
                <a:cs typeface="Calibri" pitchFamily="34" charset="0"/>
              </a:rPr>
              <a:t>los números más bajos, dando preferencia al doble enlace.</a:t>
            </a:r>
            <a:endParaRPr lang="es-AR" sz="1900" dirty="0">
              <a:latin typeface="Calibri" pitchFamily="34" charset="0"/>
              <a:cs typeface="Calibri" pitchFamily="34" charset="0"/>
            </a:endParaRPr>
          </a:p>
        </p:txBody>
      </p:sp>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8" name="7 Título"/>
          <p:cNvSpPr txBox="1">
            <a:spLocks noGrp="1"/>
          </p:cNvSpPr>
          <p:nvPr>
            <p:ph type="title"/>
          </p:nvPr>
        </p:nvSpPr>
        <p:spPr>
          <a:xfrm>
            <a:off x="457200" y="549193"/>
            <a:ext cx="8229600" cy="830997"/>
          </a:xfrm>
          <a:prstGeom prst="rect">
            <a:avLst/>
          </a:prstGeom>
          <a:noFill/>
        </p:spPr>
        <p:txBody>
          <a:bodyPr wrap="square" rtlCol="0">
            <a:spAutoFit/>
          </a:bodyPr>
          <a:lstStyle/>
          <a:p>
            <a:pPr algn="ctr"/>
            <a:r>
              <a:rPr lang="es-ES_tradnl" sz="2400" dirty="0" smtClean="0">
                <a:solidFill>
                  <a:schemeClr val="bg1"/>
                </a:solidFill>
                <a:latin typeface="Calibri" pitchFamily="34" charset="0"/>
                <a:cs typeface="Calibri" pitchFamily="34" charset="0"/>
              </a:rPr>
              <a:t>ETAPAS A SEGUIR EN LA FORMULACIÓN DE UN COMPUESTO ORGÁNICO</a:t>
            </a:r>
            <a:endParaRPr lang="es-AR" sz="24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732586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8" name="7 Título"/>
          <p:cNvSpPr txBox="1">
            <a:spLocks noGrp="1"/>
          </p:cNvSpPr>
          <p:nvPr>
            <p:ph type="title"/>
          </p:nvPr>
        </p:nvSpPr>
        <p:spPr>
          <a:xfrm>
            <a:off x="457200" y="549193"/>
            <a:ext cx="8229600" cy="830997"/>
          </a:xfrm>
          <a:prstGeom prst="rect">
            <a:avLst/>
          </a:prstGeom>
          <a:noFill/>
        </p:spPr>
        <p:txBody>
          <a:bodyPr wrap="square" rtlCol="0">
            <a:spAutoFit/>
          </a:bodyPr>
          <a:lstStyle/>
          <a:p>
            <a:pPr algn="ctr"/>
            <a:r>
              <a:rPr lang="es-ES_tradnl" sz="2400" dirty="0" smtClean="0">
                <a:solidFill>
                  <a:schemeClr val="bg1"/>
                </a:solidFill>
                <a:latin typeface="Calibri" pitchFamily="34" charset="0"/>
                <a:cs typeface="Calibri" pitchFamily="34" charset="0"/>
              </a:rPr>
              <a:t>ETAPAS A SEGUIR EN LA FORMULACIÓN DE UN COMPUESTO ORGÁNICO</a:t>
            </a:r>
            <a:endParaRPr lang="es-AR" sz="2400" dirty="0" smtClean="0">
              <a:solidFill>
                <a:schemeClr val="bg1"/>
              </a:solidFill>
              <a:latin typeface="Calibri" pitchFamily="34" charset="0"/>
              <a:cs typeface="Calibri" pitchFamily="34" charset="0"/>
            </a:endParaRPr>
          </a:p>
        </p:txBody>
      </p:sp>
      <p:pic>
        <p:nvPicPr>
          <p:cNvPr id="9" name="8 Imagen"/>
          <p:cNvPicPr>
            <a:picLocks noChangeAspect="1"/>
          </p:cNvPicPr>
          <p:nvPr/>
        </p:nvPicPr>
        <p:blipFill rotWithShape="1">
          <a:blip r:embed="rId2">
            <a:extLst>
              <a:ext uri="{28A0092B-C50C-407E-A947-70E740481C1C}">
                <a14:useLocalDpi xmlns:a14="http://schemas.microsoft.com/office/drawing/2010/main" val="0"/>
              </a:ext>
            </a:extLst>
          </a:blip>
          <a:srcRect l="23636"/>
          <a:stretch/>
        </p:blipFill>
        <p:spPr>
          <a:xfrm>
            <a:off x="388260" y="1916832"/>
            <a:ext cx="3215950" cy="4422867"/>
          </a:xfrm>
          <a:prstGeom prst="rect">
            <a:avLst/>
          </a:prstGeom>
        </p:spPr>
      </p:pic>
      <p:pic>
        <p:nvPicPr>
          <p:cNvPr id="10" name="9 Imagen"/>
          <p:cNvPicPr>
            <a:picLocks noChangeAspect="1"/>
          </p:cNvPicPr>
          <p:nvPr/>
        </p:nvPicPr>
        <p:blipFill rotWithShape="1">
          <a:blip r:embed="rId3">
            <a:extLst>
              <a:ext uri="{28A0092B-C50C-407E-A947-70E740481C1C}">
                <a14:useLocalDpi xmlns:a14="http://schemas.microsoft.com/office/drawing/2010/main" val="0"/>
              </a:ext>
            </a:extLst>
          </a:blip>
          <a:srcRect l="20451"/>
          <a:stretch/>
        </p:blipFill>
        <p:spPr>
          <a:xfrm>
            <a:off x="4932040" y="2708920"/>
            <a:ext cx="3675487" cy="2346877"/>
          </a:xfrm>
          <a:prstGeom prst="rect">
            <a:avLst/>
          </a:prstGeom>
        </p:spPr>
      </p:pic>
      <p:pic>
        <p:nvPicPr>
          <p:cNvPr id="11" name="10 Imagen"/>
          <p:cNvPicPr>
            <a:picLocks noChangeAspect="1"/>
          </p:cNvPicPr>
          <p:nvPr/>
        </p:nvPicPr>
        <p:blipFill rotWithShape="1">
          <a:blip r:embed="rId4">
            <a:extLst>
              <a:ext uri="{28A0092B-C50C-407E-A947-70E740481C1C}">
                <a14:useLocalDpi xmlns:a14="http://schemas.microsoft.com/office/drawing/2010/main" val="0"/>
              </a:ext>
            </a:extLst>
          </a:blip>
          <a:srcRect b="25744"/>
          <a:stretch/>
        </p:blipFill>
        <p:spPr>
          <a:xfrm>
            <a:off x="4664179" y="5203249"/>
            <a:ext cx="3943348" cy="1070357"/>
          </a:xfrm>
          <a:prstGeom prst="rect">
            <a:avLst/>
          </a:prstGeom>
        </p:spPr>
      </p:pic>
    </p:spTree>
    <p:extLst>
      <p:ext uri="{BB962C8B-B14F-4D97-AF65-F5344CB8AC3E}">
        <p14:creationId xmlns:p14="http://schemas.microsoft.com/office/powerpoint/2010/main" val="3659123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88840"/>
            <a:ext cx="8496944" cy="4104456"/>
          </a:xfrm>
        </p:spPr>
        <p:txBody>
          <a:bodyPr>
            <a:noAutofit/>
          </a:bodyPr>
          <a:lstStyle/>
          <a:p>
            <a:pPr marL="0" indent="0" hangingPunct="0">
              <a:buNone/>
            </a:pPr>
            <a:r>
              <a:rPr lang="es-ES_tradnl" sz="1600" b="1" dirty="0">
                <a:latin typeface="Calibri" pitchFamily="34" charset="0"/>
                <a:cs typeface="Calibri" pitchFamily="34" charset="0"/>
              </a:rPr>
              <a:t>ORDENACIÓN DE LAS CADENAS </a:t>
            </a:r>
            <a:r>
              <a:rPr lang="es-ES_tradnl" sz="1600" b="1" dirty="0" smtClean="0">
                <a:latin typeface="Calibri" pitchFamily="34" charset="0"/>
                <a:cs typeface="Calibri" pitchFamily="34" charset="0"/>
              </a:rPr>
              <a:t>LATERALES</a:t>
            </a:r>
            <a:endParaRPr lang="es-AR" sz="1600" dirty="0">
              <a:latin typeface="Calibri" pitchFamily="34" charset="0"/>
              <a:cs typeface="Calibri" pitchFamily="34" charset="0"/>
            </a:endParaRPr>
          </a:p>
          <a:p>
            <a:pPr marL="0" indent="0" hangingPunct="0">
              <a:buNone/>
            </a:pPr>
            <a:r>
              <a:rPr lang="es-ES_tradnl" sz="1800" dirty="0" smtClean="0">
                <a:latin typeface="Calibri" pitchFamily="34" charset="0"/>
                <a:cs typeface="Calibri" pitchFamily="34" charset="0"/>
              </a:rPr>
              <a:t>Para </a:t>
            </a:r>
            <a:r>
              <a:rPr lang="es-ES_tradnl" sz="1800" dirty="0">
                <a:latin typeface="Calibri" pitchFamily="34" charset="0"/>
                <a:cs typeface="Calibri" pitchFamily="34" charset="0"/>
              </a:rPr>
              <a:t>realizar una ordenación correcta debemos seguir los siguientes pasos:</a:t>
            </a:r>
            <a:endParaRPr lang="es-AR" sz="1800" dirty="0">
              <a:latin typeface="Calibri" pitchFamily="34" charset="0"/>
              <a:cs typeface="Calibri" pitchFamily="34" charset="0"/>
            </a:endParaRPr>
          </a:p>
          <a:p>
            <a:pPr marL="0" indent="0" hangingPunct="0">
              <a:buNone/>
            </a:pPr>
            <a:r>
              <a:rPr lang="es-ES_tradnl" sz="1800" dirty="0">
                <a:latin typeface="Calibri" pitchFamily="34" charset="0"/>
                <a:cs typeface="Calibri" pitchFamily="34" charset="0"/>
              </a:rPr>
              <a:t> </a:t>
            </a:r>
            <a:endParaRPr lang="es-AR" sz="1800" dirty="0">
              <a:latin typeface="Calibri" pitchFamily="34" charset="0"/>
              <a:cs typeface="Calibri" pitchFamily="34" charset="0"/>
            </a:endParaRPr>
          </a:p>
          <a:p>
            <a:pPr marL="0" indent="0" hangingPunct="0">
              <a:buNone/>
            </a:pPr>
            <a:r>
              <a:rPr lang="es-ES_tradnl" sz="1800" dirty="0" smtClean="0">
                <a:latin typeface="Calibri" pitchFamily="34" charset="0"/>
                <a:cs typeface="Calibri" pitchFamily="34" charset="0"/>
              </a:rPr>
              <a:t>1. Las </a:t>
            </a:r>
            <a:r>
              <a:rPr lang="es-ES_tradnl" sz="1800" dirty="0">
                <a:latin typeface="Calibri" pitchFamily="34" charset="0"/>
                <a:cs typeface="Calibri" pitchFamily="34" charset="0"/>
              </a:rPr>
              <a:t>cadenas laterales se nombran siguiendo las mismas reglas utilizadas para nombra la </a:t>
            </a:r>
            <a:r>
              <a:rPr lang="es-ES_tradnl" sz="1800" dirty="0" smtClean="0">
                <a:latin typeface="Calibri" pitchFamily="34" charset="0"/>
                <a:cs typeface="Calibri" pitchFamily="34" charset="0"/>
              </a:rPr>
              <a:t>cadena </a:t>
            </a:r>
            <a:r>
              <a:rPr lang="es-ES_tradnl" sz="1800" dirty="0">
                <a:latin typeface="Calibri" pitchFamily="34" charset="0"/>
                <a:cs typeface="Calibri" pitchFamily="34" charset="0"/>
              </a:rPr>
              <a:t>principal, siendo el carbono 1 aquel que une la ramificación al cadena principal.</a:t>
            </a:r>
            <a:endParaRPr lang="es-AR" sz="1800" dirty="0">
              <a:latin typeface="Calibri" pitchFamily="34" charset="0"/>
              <a:cs typeface="Calibri" pitchFamily="34" charset="0"/>
            </a:endParaRPr>
          </a:p>
          <a:p>
            <a:pPr marL="0" indent="0" hangingPunct="0">
              <a:buNone/>
            </a:pPr>
            <a:r>
              <a:rPr lang="es-ES_tradnl" sz="1800" dirty="0" smtClean="0">
                <a:latin typeface="Calibri" pitchFamily="34" charset="0"/>
                <a:cs typeface="Calibri" pitchFamily="34" charset="0"/>
              </a:rPr>
              <a:t>2. Una </a:t>
            </a:r>
            <a:r>
              <a:rPr lang="es-ES_tradnl" sz="1800" dirty="0">
                <a:latin typeface="Calibri" pitchFamily="34" charset="0"/>
                <a:cs typeface="Calibri" pitchFamily="34" charset="0"/>
              </a:rPr>
              <a:t>vez que se ha asignado nombre a las distintas ramificaciones, se ordenan teniendo en </a:t>
            </a:r>
            <a:r>
              <a:rPr lang="es-ES_tradnl" sz="1800" dirty="0" smtClean="0">
                <a:latin typeface="Calibri" pitchFamily="34" charset="0"/>
                <a:cs typeface="Calibri" pitchFamily="34" charset="0"/>
              </a:rPr>
              <a:t>cuenta</a:t>
            </a:r>
            <a:r>
              <a:rPr lang="es-ES_tradnl" sz="1800" dirty="0">
                <a:latin typeface="Calibri" pitchFamily="34" charset="0"/>
                <a:cs typeface="Calibri" pitchFamily="34" charset="0"/>
              </a:rPr>
              <a:t>:</a:t>
            </a:r>
            <a:endParaRPr lang="es-AR" sz="1800" dirty="0">
              <a:latin typeface="Calibri" pitchFamily="34" charset="0"/>
              <a:cs typeface="Calibri" pitchFamily="34" charset="0"/>
            </a:endParaRPr>
          </a:p>
          <a:p>
            <a:pPr marL="0" indent="0" hangingPunct="0">
              <a:buNone/>
            </a:pPr>
            <a:r>
              <a:rPr lang="es-ES_tradnl" sz="1800" dirty="0">
                <a:latin typeface="Calibri" pitchFamily="34" charset="0"/>
                <a:cs typeface="Calibri" pitchFamily="34" charset="0"/>
              </a:rPr>
              <a:t> </a:t>
            </a:r>
            <a:endParaRPr lang="es-AR" sz="1800" dirty="0">
              <a:latin typeface="Calibri" pitchFamily="34" charset="0"/>
              <a:cs typeface="Calibri" pitchFamily="34" charset="0"/>
            </a:endParaRPr>
          </a:p>
          <a:p>
            <a:pPr marL="0" indent="0" hangingPunct="0">
              <a:buNone/>
            </a:pPr>
            <a:r>
              <a:rPr lang="es-ES_tradnl" sz="1800" dirty="0" smtClean="0">
                <a:latin typeface="Calibri" pitchFamily="34" charset="0"/>
                <a:cs typeface="Calibri" pitchFamily="34" charset="0"/>
              </a:rPr>
              <a:t>a) Si </a:t>
            </a:r>
            <a:r>
              <a:rPr lang="es-ES_tradnl" sz="1800" dirty="0">
                <a:latin typeface="Calibri" pitchFamily="34" charset="0"/>
                <a:cs typeface="Calibri" pitchFamily="34" charset="0"/>
              </a:rPr>
              <a:t>hay varios radicales simples, se citan por orden alfabético y no se tienen en cuenta 			los prefijos, </a:t>
            </a:r>
            <a:r>
              <a:rPr lang="es-ES_tradnl" sz="1800" i="1" dirty="0">
                <a:latin typeface="Calibri" pitchFamily="34" charset="0"/>
                <a:cs typeface="Calibri" pitchFamily="34" charset="0"/>
              </a:rPr>
              <a:t>di</a:t>
            </a:r>
            <a:r>
              <a:rPr lang="es-ES_tradnl" sz="1800" dirty="0">
                <a:latin typeface="Calibri" pitchFamily="34" charset="0"/>
                <a:cs typeface="Calibri" pitchFamily="34" charset="0"/>
              </a:rPr>
              <a:t>, </a:t>
            </a:r>
            <a:r>
              <a:rPr lang="es-ES_tradnl" sz="1800" i="1" dirty="0" err="1">
                <a:latin typeface="Calibri" pitchFamily="34" charset="0"/>
                <a:cs typeface="Calibri" pitchFamily="34" charset="0"/>
              </a:rPr>
              <a:t>tri</a:t>
            </a:r>
            <a:r>
              <a:rPr lang="es-ES_tradnl" sz="1800" dirty="0">
                <a:latin typeface="Calibri" pitchFamily="34" charset="0"/>
                <a:cs typeface="Calibri" pitchFamily="34" charset="0"/>
              </a:rPr>
              <a:t>, </a:t>
            </a:r>
            <a:r>
              <a:rPr lang="es-ES_tradnl" sz="1800" i="1" dirty="0">
                <a:latin typeface="Calibri" pitchFamily="34" charset="0"/>
                <a:cs typeface="Calibri" pitchFamily="34" charset="0"/>
              </a:rPr>
              <a:t>...</a:t>
            </a:r>
            <a:r>
              <a:rPr lang="es-ES_tradnl" sz="1800" dirty="0">
                <a:latin typeface="Calibri" pitchFamily="34" charset="0"/>
                <a:cs typeface="Calibri" pitchFamily="34" charset="0"/>
              </a:rPr>
              <a:t>, </a:t>
            </a:r>
            <a:r>
              <a:rPr lang="es-ES_tradnl" sz="1800" i="1" dirty="0" err="1">
                <a:latin typeface="Calibri" pitchFamily="34" charset="0"/>
                <a:cs typeface="Calibri" pitchFamily="34" charset="0"/>
              </a:rPr>
              <a:t>sec</a:t>
            </a:r>
            <a:r>
              <a:rPr lang="es-ES_tradnl" sz="1800" dirty="0">
                <a:latin typeface="Calibri" pitchFamily="34" charset="0"/>
                <a:cs typeface="Calibri" pitchFamily="34" charset="0"/>
              </a:rPr>
              <a:t>, </a:t>
            </a:r>
            <a:r>
              <a:rPr lang="es-ES_tradnl" sz="1800" i="1" dirty="0" err="1">
                <a:latin typeface="Calibri" pitchFamily="34" charset="0"/>
                <a:cs typeface="Calibri" pitchFamily="34" charset="0"/>
              </a:rPr>
              <a:t>terc</a:t>
            </a:r>
            <a:r>
              <a:rPr lang="es-ES_tradnl" sz="1800" dirty="0">
                <a:latin typeface="Calibri" pitchFamily="34" charset="0"/>
                <a:cs typeface="Calibri" pitchFamily="34" charset="0"/>
              </a:rPr>
              <a:t>, </a:t>
            </a:r>
            <a:r>
              <a:rPr lang="es-ES_tradnl" sz="1800" i="1" dirty="0">
                <a:latin typeface="Calibri" pitchFamily="34" charset="0"/>
                <a:cs typeface="Calibri" pitchFamily="34" charset="0"/>
              </a:rPr>
              <a:t>...</a:t>
            </a:r>
            <a:r>
              <a:rPr lang="es-ES_tradnl" sz="1800" dirty="0">
                <a:latin typeface="Calibri" pitchFamily="34" charset="0"/>
                <a:cs typeface="Calibri" pitchFamily="34" charset="0"/>
              </a:rPr>
              <a:t>, pero si el </a:t>
            </a:r>
            <a:r>
              <a:rPr lang="es-ES_tradnl" sz="1800" i="1" dirty="0" err="1">
                <a:latin typeface="Calibri" pitchFamily="34" charset="0"/>
                <a:cs typeface="Calibri" pitchFamily="34" charset="0"/>
              </a:rPr>
              <a:t>iso</a:t>
            </a:r>
            <a:r>
              <a:rPr lang="es-ES_tradnl" sz="1800" dirty="0">
                <a:latin typeface="Calibri" pitchFamily="34" charset="0"/>
                <a:cs typeface="Calibri" pitchFamily="34" charset="0"/>
              </a:rPr>
              <a:t> y </a:t>
            </a:r>
            <a:r>
              <a:rPr lang="es-ES_tradnl" sz="1800" i="1" dirty="0">
                <a:latin typeface="Calibri" pitchFamily="34" charset="0"/>
                <a:cs typeface="Calibri" pitchFamily="34" charset="0"/>
              </a:rPr>
              <a:t>neo</a:t>
            </a:r>
            <a:r>
              <a:rPr lang="es-ES_tradnl" sz="1800" dirty="0">
                <a:latin typeface="Calibri" pitchFamily="34" charset="0"/>
                <a:cs typeface="Calibri" pitchFamily="34" charset="0"/>
              </a:rPr>
              <a:t>.</a:t>
            </a:r>
            <a:endParaRPr lang="es-AR" sz="1800" dirty="0">
              <a:latin typeface="Calibri" pitchFamily="34" charset="0"/>
              <a:cs typeface="Calibri" pitchFamily="34" charset="0"/>
            </a:endParaRPr>
          </a:p>
          <a:p>
            <a:pPr marL="0" indent="0" hangingPunct="0">
              <a:buNone/>
            </a:pPr>
            <a:r>
              <a:rPr lang="es-ES_tradnl" sz="1800" dirty="0" smtClean="0">
                <a:latin typeface="Calibri" pitchFamily="34" charset="0"/>
                <a:cs typeface="Calibri" pitchFamily="34" charset="0"/>
              </a:rPr>
              <a:t>b) Si </a:t>
            </a:r>
            <a:r>
              <a:rPr lang="es-ES_tradnl" sz="1800" dirty="0">
                <a:latin typeface="Calibri" pitchFamily="34" charset="0"/>
                <a:cs typeface="Calibri" pitchFamily="34" charset="0"/>
              </a:rPr>
              <a:t>son radicales ramificados, complejos, se les ordena según la primera letra del 				radical, aunque sea </a:t>
            </a:r>
            <a:r>
              <a:rPr lang="es-ES_tradnl" sz="1800" i="1" dirty="0">
                <a:latin typeface="Calibri" pitchFamily="34" charset="0"/>
                <a:cs typeface="Calibri" pitchFamily="34" charset="0"/>
              </a:rPr>
              <a:t>di</a:t>
            </a:r>
            <a:r>
              <a:rPr lang="es-ES_tradnl" sz="1800" dirty="0">
                <a:latin typeface="Calibri" pitchFamily="34" charset="0"/>
                <a:cs typeface="Calibri" pitchFamily="34" charset="0"/>
              </a:rPr>
              <a:t>, </a:t>
            </a:r>
            <a:r>
              <a:rPr lang="es-ES_tradnl" sz="1800" i="1" dirty="0" err="1">
                <a:latin typeface="Calibri" pitchFamily="34" charset="0"/>
                <a:cs typeface="Calibri" pitchFamily="34" charset="0"/>
              </a:rPr>
              <a:t>tri</a:t>
            </a:r>
            <a:r>
              <a:rPr lang="es-ES_tradnl" sz="1800" dirty="0">
                <a:latin typeface="Calibri" pitchFamily="34" charset="0"/>
                <a:cs typeface="Calibri" pitchFamily="34" charset="0"/>
              </a:rPr>
              <a:t>, </a:t>
            </a:r>
            <a:r>
              <a:rPr lang="es-ES_tradnl" sz="1800" dirty="0" smtClean="0">
                <a:latin typeface="Calibri" pitchFamily="34" charset="0"/>
                <a:cs typeface="Calibri" pitchFamily="34" charset="0"/>
              </a:rPr>
              <a:t>etc.</a:t>
            </a:r>
            <a:endParaRPr lang="es-AR" sz="1800" dirty="0">
              <a:latin typeface="Calibri" pitchFamily="34" charset="0"/>
              <a:cs typeface="Calibri" pitchFamily="34" charset="0"/>
            </a:endParaRPr>
          </a:p>
        </p:txBody>
      </p:sp>
      <p:sp>
        <p:nvSpPr>
          <p:cNvPr id="4" name="7 Título"/>
          <p:cNvSpPr txBox="1">
            <a:spLocks noGrp="1"/>
          </p:cNvSpPr>
          <p:nvPr>
            <p:ph type="title"/>
          </p:nvPr>
        </p:nvSpPr>
        <p:spPr>
          <a:xfrm>
            <a:off x="457200" y="549193"/>
            <a:ext cx="8229600" cy="830997"/>
          </a:xfrm>
          <a:prstGeom prst="rect">
            <a:avLst/>
          </a:prstGeom>
          <a:noFill/>
        </p:spPr>
        <p:txBody>
          <a:bodyPr wrap="square" rtlCol="0">
            <a:spAutoFit/>
          </a:bodyPr>
          <a:lstStyle/>
          <a:p>
            <a:pPr algn="ctr"/>
            <a:r>
              <a:rPr lang="es-ES_tradnl" sz="2400" dirty="0" smtClean="0">
                <a:solidFill>
                  <a:schemeClr val="bg1"/>
                </a:solidFill>
                <a:latin typeface="Calibri" pitchFamily="34" charset="0"/>
                <a:cs typeface="Calibri" pitchFamily="34" charset="0"/>
              </a:rPr>
              <a:t>ETAPAS A SEGUIR EN LA FORMULACIÓN DE UN COMPUESTO ORGÁNICO</a:t>
            </a:r>
            <a:endParaRPr lang="es-AR" sz="2400" dirty="0" smtClean="0">
              <a:solidFill>
                <a:schemeClr val="bg1"/>
              </a:solidFill>
              <a:latin typeface="Calibri" pitchFamily="34" charset="0"/>
              <a:cs typeface="Calibri" pitchFamily="34" charset="0"/>
            </a:endParaRPr>
          </a:p>
        </p:txBody>
      </p:sp>
      <p:sp>
        <p:nvSpPr>
          <p:cNvPr id="5"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744873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2348880"/>
            <a:ext cx="8208912" cy="1200329"/>
          </a:xfrm>
          <a:prstGeom prst="rect">
            <a:avLst/>
          </a:prstGeom>
          <a:noFill/>
        </p:spPr>
        <p:txBody>
          <a:bodyPr wrap="square" rtlCol="0">
            <a:spAutoFit/>
          </a:bodyPr>
          <a:lstStyle/>
          <a:p>
            <a:pPr hangingPunct="0"/>
            <a:r>
              <a:rPr lang="es-ES_tradnl" dirty="0">
                <a:solidFill>
                  <a:schemeClr val="bg2">
                    <a:lumMod val="25000"/>
                  </a:schemeClr>
                </a:solidFill>
                <a:latin typeface="Calibri" pitchFamily="34" charset="0"/>
                <a:cs typeface="Calibri" pitchFamily="34" charset="0"/>
              </a:rPr>
              <a:t>c) Si se repiten radicales ramificados, se utilizan los prefijos </a:t>
            </a:r>
            <a:r>
              <a:rPr lang="es-ES_tradnl" i="1" dirty="0">
                <a:solidFill>
                  <a:schemeClr val="bg2">
                    <a:lumMod val="25000"/>
                  </a:schemeClr>
                </a:solidFill>
                <a:latin typeface="Calibri" pitchFamily="34" charset="0"/>
                <a:cs typeface="Calibri" pitchFamily="34" charset="0"/>
              </a:rPr>
              <a:t>bis</a:t>
            </a:r>
            <a:r>
              <a:rPr lang="es-ES_tradnl" dirty="0">
                <a:solidFill>
                  <a:schemeClr val="bg2">
                    <a:lumMod val="25000"/>
                  </a:schemeClr>
                </a:solidFill>
                <a:latin typeface="Calibri" pitchFamily="34" charset="0"/>
                <a:cs typeface="Calibri" pitchFamily="34" charset="0"/>
              </a:rPr>
              <a:t>, </a:t>
            </a:r>
            <a:r>
              <a:rPr lang="es-ES_tradnl" i="1" dirty="0">
                <a:solidFill>
                  <a:schemeClr val="bg2">
                    <a:lumMod val="25000"/>
                  </a:schemeClr>
                </a:solidFill>
                <a:latin typeface="Calibri" pitchFamily="34" charset="0"/>
                <a:cs typeface="Calibri" pitchFamily="34" charset="0"/>
              </a:rPr>
              <a:t>tris</a:t>
            </a:r>
            <a:r>
              <a:rPr lang="es-ES_tradnl" dirty="0">
                <a:solidFill>
                  <a:schemeClr val="bg2">
                    <a:lumMod val="25000"/>
                  </a:schemeClr>
                </a:solidFill>
                <a:latin typeface="Calibri" pitchFamily="34" charset="0"/>
                <a:cs typeface="Calibri" pitchFamily="34" charset="0"/>
              </a:rPr>
              <a:t>, </a:t>
            </a:r>
            <a:r>
              <a:rPr lang="es-ES_tradnl" i="1" dirty="0">
                <a:solidFill>
                  <a:schemeClr val="bg2">
                    <a:lumMod val="25000"/>
                  </a:schemeClr>
                </a:solidFill>
                <a:latin typeface="Calibri" pitchFamily="34" charset="0"/>
                <a:cs typeface="Calibri" pitchFamily="34" charset="0"/>
              </a:rPr>
              <a:t>tetra</a:t>
            </a:r>
            <a:r>
              <a:rPr lang="es-ES_tradnl" dirty="0">
                <a:solidFill>
                  <a:schemeClr val="bg2">
                    <a:lumMod val="25000"/>
                  </a:schemeClr>
                </a:solidFill>
                <a:latin typeface="Calibri" pitchFamily="34" charset="0"/>
                <a:cs typeface="Calibri" pitchFamily="34" charset="0"/>
              </a:rPr>
              <a:t>.</a:t>
            </a:r>
            <a:endParaRPr lang="es-AR" dirty="0">
              <a:solidFill>
                <a:schemeClr val="bg2">
                  <a:lumMod val="25000"/>
                </a:schemeClr>
              </a:solidFill>
              <a:latin typeface="Calibri" pitchFamily="34" charset="0"/>
              <a:cs typeface="Calibri" pitchFamily="34" charset="0"/>
            </a:endParaRPr>
          </a:p>
          <a:p>
            <a:r>
              <a:rPr lang="es-ES_tradnl" dirty="0">
                <a:solidFill>
                  <a:schemeClr val="bg2">
                    <a:lumMod val="25000"/>
                  </a:schemeClr>
                </a:solidFill>
                <a:latin typeface="Calibri" pitchFamily="34" charset="0"/>
                <a:cs typeface="Calibri" pitchFamily="34" charset="0"/>
              </a:rPr>
              <a:t>d) Si hay dos o más radicales complejos formados por las mismas palabras, pero con diferentes numerales (2-metilbutil y 3-metilbutil), se nombra en primer lugar el que tenga el número más bajo</a:t>
            </a:r>
            <a:r>
              <a:rPr lang="es-ES_tradnl" dirty="0" smtClean="0">
                <a:solidFill>
                  <a:schemeClr val="bg2">
                    <a:lumMod val="25000"/>
                  </a:schemeClr>
                </a:solidFill>
                <a:latin typeface="Calibri" pitchFamily="34" charset="0"/>
                <a:cs typeface="Calibri" pitchFamily="34" charset="0"/>
              </a:rPr>
              <a:t>.</a:t>
            </a:r>
            <a:endParaRPr lang="es-AR" dirty="0" smtClean="0">
              <a:solidFill>
                <a:schemeClr val="bg2">
                  <a:lumMod val="25000"/>
                </a:schemeClr>
              </a:solidFill>
              <a:latin typeface="Calibri" pitchFamily="34" charset="0"/>
              <a:cs typeface="Calibri" pitchFamily="34" charset="0"/>
            </a:endParaRPr>
          </a:p>
        </p:txBody>
      </p:sp>
      <p:sp>
        <p:nvSpPr>
          <p:cNvPr id="5" name="7 Título"/>
          <p:cNvSpPr txBox="1">
            <a:spLocks noGrp="1"/>
          </p:cNvSpPr>
          <p:nvPr>
            <p:ph type="title"/>
          </p:nvPr>
        </p:nvSpPr>
        <p:spPr>
          <a:xfrm>
            <a:off x="457200" y="549193"/>
            <a:ext cx="8229600" cy="830997"/>
          </a:xfrm>
          <a:prstGeom prst="rect">
            <a:avLst/>
          </a:prstGeom>
          <a:noFill/>
        </p:spPr>
        <p:txBody>
          <a:bodyPr wrap="square" rtlCol="0">
            <a:spAutoFit/>
          </a:bodyPr>
          <a:lstStyle/>
          <a:p>
            <a:pPr algn="ctr"/>
            <a:r>
              <a:rPr lang="es-ES_tradnl" sz="2400" dirty="0" smtClean="0">
                <a:solidFill>
                  <a:schemeClr val="bg1"/>
                </a:solidFill>
                <a:latin typeface="Calibri" pitchFamily="34" charset="0"/>
                <a:cs typeface="Calibri" pitchFamily="34" charset="0"/>
              </a:rPr>
              <a:t>ETAPAS A SEGUIR EN LA FORMULACIÓN DE UN COMPUESTO ORGÁNICO</a:t>
            </a:r>
            <a:endParaRPr lang="es-AR" sz="2400" dirty="0" smtClean="0">
              <a:solidFill>
                <a:schemeClr val="bg1"/>
              </a:solidFill>
              <a:latin typeface="Calibri" pitchFamily="34" charset="0"/>
              <a:cs typeface="Calibri"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549209"/>
            <a:ext cx="5468168" cy="2832119"/>
          </a:xfrm>
          <a:prstGeom prst="rect">
            <a:avLst/>
          </a:prstGeom>
        </p:spPr>
      </p:pic>
      <p:sp>
        <p:nvSpPr>
          <p:cNvPr id="7"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9"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10"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217841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2564904"/>
            <a:ext cx="3849639" cy="3270746"/>
          </a:xfrm>
        </p:spPr>
      </p:pic>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9" name="8 Llamada ovalada"/>
          <p:cNvSpPr/>
          <p:nvPr/>
        </p:nvSpPr>
        <p:spPr>
          <a:xfrm>
            <a:off x="251520" y="1556792"/>
            <a:ext cx="3101106" cy="1728192"/>
          </a:xfrm>
          <a:prstGeom prst="wedgeEllipseCallout">
            <a:avLst>
              <a:gd name="adj1" fmla="val 44649"/>
              <a:gd name="adj2" fmla="val 59064"/>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solidFill>
                  <a:schemeClr val="tx1"/>
                </a:solidFill>
                <a:latin typeface="Calibri" pitchFamily="34" charset="0"/>
                <a:cs typeface="Calibri" pitchFamily="34" charset="0"/>
              </a:rPr>
              <a:t>Nos vemos en la próxima!!</a:t>
            </a:r>
            <a:endParaRPr lang="es-AR" sz="2800" dirty="0">
              <a:solidFill>
                <a:schemeClr val="tx1"/>
              </a:solidFill>
              <a:latin typeface="Calibri" pitchFamily="34" charset="0"/>
              <a:cs typeface="Calibri" pitchFamily="34" charset="0"/>
            </a:endParaRPr>
          </a:p>
        </p:txBody>
      </p:sp>
      <p:sp>
        <p:nvSpPr>
          <p:cNvPr id="10" name="9 Elipse"/>
          <p:cNvSpPr/>
          <p:nvPr/>
        </p:nvSpPr>
        <p:spPr>
          <a:xfrm>
            <a:off x="6804248" y="4221088"/>
            <a:ext cx="2091008" cy="1622464"/>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6600" dirty="0" smtClean="0">
                <a:latin typeface="Calibri" pitchFamily="34" charset="0"/>
                <a:cs typeface="Calibri" pitchFamily="34" charset="0"/>
              </a:rPr>
              <a:t>Fin</a:t>
            </a:r>
            <a:endParaRPr lang="es-AR" sz="6600" dirty="0">
              <a:latin typeface="Calibri" pitchFamily="34" charset="0"/>
              <a:cs typeface="Calibri" pitchFamily="34" charset="0"/>
            </a:endParaRPr>
          </a:p>
        </p:txBody>
      </p:sp>
    </p:spTree>
    <p:extLst>
      <p:ext uri="{BB962C8B-B14F-4D97-AF65-F5344CB8AC3E}">
        <p14:creationId xmlns:p14="http://schemas.microsoft.com/office/powerpoint/2010/main" val="388905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869007" y="2462846"/>
            <a:ext cx="7467600" cy="3976842"/>
          </a:xfrm>
        </p:spPr>
        <p:txBody>
          <a:bodyPr/>
          <a:lstStyle/>
          <a:p>
            <a:pPr eaLnBrk="1" hangingPunct="1"/>
            <a:r>
              <a:rPr lang="es-ES" sz="2600" dirty="0" smtClean="0">
                <a:effectLst>
                  <a:outerShdw blurRad="38100" dist="38100" dir="2700000" algn="tl">
                    <a:srgbClr val="000000">
                      <a:alpha val="43137"/>
                    </a:srgbClr>
                  </a:outerShdw>
                </a:effectLst>
                <a:latin typeface="Calibri" pitchFamily="34" charset="0"/>
                <a:cs typeface="Calibri" pitchFamily="34" charset="0"/>
              </a:rPr>
              <a:t>El estudio de la química orgánica parte del estudio del elemento Carbono. El es parte fundamental y soporte de los organismos vivos, porque proteínas, ácidos nucleicos, carbohidratos, lípidos y otras moléculas esenciales para la vida contienen carbono.  </a:t>
            </a:r>
            <a:br>
              <a:rPr lang="es-ES" sz="2600" dirty="0" smtClean="0">
                <a:effectLst>
                  <a:outerShdw blurRad="38100" dist="38100" dir="2700000" algn="tl">
                    <a:srgbClr val="000000">
                      <a:alpha val="43137"/>
                    </a:srgbClr>
                  </a:outerShdw>
                </a:effectLst>
                <a:latin typeface="Calibri" pitchFamily="34" charset="0"/>
                <a:cs typeface="Calibri" pitchFamily="34" charset="0"/>
              </a:rPr>
            </a:br>
            <a:r>
              <a:rPr lang="es-ES" sz="2600" dirty="0" smtClean="0">
                <a:effectLst>
                  <a:outerShdw blurRad="38100" dist="38100" dir="2700000" algn="tl">
                    <a:srgbClr val="000000">
                      <a:alpha val="43137"/>
                    </a:srgbClr>
                  </a:outerShdw>
                </a:effectLst>
                <a:latin typeface="Calibri" pitchFamily="34" charset="0"/>
                <a:cs typeface="Calibri" pitchFamily="34" charset="0"/>
              </a:rPr>
              <a:t>El movimiento global del carbono entre el ambiente abiótico y los organismos se denomina</a:t>
            </a:r>
            <a:r>
              <a:rPr lang="es-ES" sz="2600" b="1" dirty="0" smtClean="0">
                <a:effectLst>
                  <a:outerShdw blurRad="38100" dist="38100" dir="2700000" algn="tl">
                    <a:srgbClr val="000000">
                      <a:alpha val="43137"/>
                    </a:srgbClr>
                  </a:outerShdw>
                </a:effectLst>
                <a:latin typeface="Calibri" pitchFamily="34" charset="0"/>
                <a:cs typeface="Calibri" pitchFamily="34" charset="0"/>
              </a:rPr>
              <a:t> ciclo del carbono. </a:t>
            </a:r>
            <a:endParaRPr lang="es-ES" sz="26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6"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7" name="5 Marcador de número de diapositiva"/>
          <p:cNvSpPr>
            <a:spLocks noGrp="1"/>
          </p:cNvSpPr>
          <p:nvPr>
            <p:ph type="sldNum" sz="quarter" idx="12"/>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CEBA7B-8892-46F9-980F-A0CEE8CD5266}" type="slidenum">
              <a:rPr lang="es-ES" smtClean="0">
                <a:solidFill>
                  <a:srgbClr val="FFFFFF"/>
                </a:solidFill>
              </a:rPr>
              <a:pPr eaLnBrk="1" hangingPunct="1"/>
              <a:t>3</a:t>
            </a:fld>
            <a:endParaRPr lang="es-ES" smtClean="0">
              <a:solidFill>
                <a:srgbClr val="FFFFFF"/>
              </a:solidFill>
            </a:endParaRPr>
          </a:p>
        </p:txBody>
      </p:sp>
      <p:sp>
        <p:nvSpPr>
          <p:cNvPr id="4" name="1 Título"/>
          <p:cNvSpPr>
            <a:spLocks noGrp="1"/>
          </p:cNvSpPr>
          <p:nvPr>
            <p:ph type="title"/>
          </p:nvPr>
        </p:nvSpPr>
        <p:spPr>
          <a:xfrm>
            <a:off x="1714500" y="0"/>
            <a:ext cx="5000625" cy="1143000"/>
          </a:xfrm>
        </p:spPr>
        <p:txBody>
          <a:bodyPr/>
          <a:lstStyle/>
          <a:p>
            <a:pPr eaLnBrk="1" fontAlgn="auto" hangingPunct="1">
              <a:spcAft>
                <a:spcPts val="0"/>
              </a:spcAft>
              <a:defRPr/>
            </a:pPr>
            <a:r>
              <a:rPr lang="es-ES" sz="3200" dirty="0" smtClean="0"/>
              <a:t>QUIMICA ORGANICA</a:t>
            </a:r>
          </a:p>
        </p:txBody>
      </p:sp>
      <p:sp>
        <p:nvSpPr>
          <p:cNvPr id="8"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9"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10"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234206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effectLst>
                  <a:outerShdw blurRad="38100" dist="38100" dir="2700000" algn="tl">
                    <a:srgbClr val="000000">
                      <a:alpha val="43137"/>
                    </a:srgbClr>
                  </a:outerShdw>
                </a:effectLst>
                <a:latin typeface="Calibri" pitchFamily="34" charset="0"/>
                <a:cs typeface="Calibri" pitchFamily="34" charset="0"/>
              </a:rPr>
              <a:t>¿</a:t>
            </a:r>
            <a:r>
              <a:rPr lang="es-AR" dirty="0" smtClean="0">
                <a:effectLst>
                  <a:outerShdw blurRad="38100" dist="38100" dir="2700000" algn="tl">
                    <a:srgbClr val="000000">
                      <a:alpha val="43137"/>
                    </a:srgbClr>
                  </a:outerShdw>
                </a:effectLst>
                <a:latin typeface="Calibri" pitchFamily="34" charset="0"/>
                <a:cs typeface="Calibri" pitchFamily="34" charset="0"/>
              </a:rPr>
              <a:t>Por qué orgánicos?</a:t>
            </a:r>
            <a:endParaRPr lang="es-AR"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txBox="1">
            <a:spLocks noChangeArrowheads="1"/>
          </p:cNvSpPr>
          <p:nvPr/>
        </p:nvSpPr>
        <p:spPr>
          <a:xfrm>
            <a:off x="395536" y="2708920"/>
            <a:ext cx="8229600" cy="3240360"/>
          </a:xfrm>
          <a:prstGeom prst="rect">
            <a:avLst/>
          </a:prstGeom>
          <a:ln w="38100">
            <a:solidFill>
              <a:schemeClr val="bg1"/>
            </a:solidFill>
            <a:round/>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600" dirty="0" smtClean="0">
                <a:solidFill>
                  <a:schemeClr val="bg2">
                    <a:lumMod val="25000"/>
                  </a:schemeClr>
                </a:solidFill>
                <a:effectLst>
                  <a:outerShdw blurRad="38100" dist="38100" dir="2700000" algn="tl">
                    <a:srgbClr val="000000">
                      <a:alpha val="43137"/>
                    </a:srgbClr>
                  </a:outerShdw>
                </a:effectLst>
                <a:latin typeface="Calibri" pitchFamily="34" charset="0"/>
                <a:cs typeface="Calibri" pitchFamily="34" charset="0"/>
              </a:rPr>
              <a:t>Los compuestos que contienen carbono se denominaron originalmente orgánicos porque se creía que existían únicamente en los seres vivos. Sin embargo, pronto se vio que podían prepararse compuestos orgánicos en el laboratorio a partir de sustancias que contuvieran carbono procedentes de compuestos inorgánicos. </a:t>
            </a:r>
            <a:endParaRPr lang="es-ES" sz="2600" dirty="0">
              <a:solidFill>
                <a:schemeClr val="bg2">
                  <a:lumMod val="2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747086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685800" y="764704"/>
            <a:ext cx="7772400" cy="3164359"/>
          </a:xfrm>
        </p:spPr>
        <p:txBody>
          <a:bodyPr>
            <a:noAutofit/>
          </a:bodyPr>
          <a:lstStyle/>
          <a:p>
            <a:pPr marL="0" indent="0" algn="just" eaLnBrk="1" fontAlgn="auto" hangingPunct="1">
              <a:spcAft>
                <a:spcPts val="0"/>
              </a:spcAft>
              <a:buFontTx/>
              <a:buNone/>
              <a:defRPr/>
            </a:pPr>
            <a:r>
              <a:rPr lang="es-ES" sz="2000" dirty="0" smtClean="0">
                <a:latin typeface="Calibri" pitchFamily="34" charset="0"/>
                <a:cs typeface="Calibri" pitchFamily="34" charset="0"/>
              </a:rPr>
              <a:t>El estudio de los compuestos del carbono constituye una parte fundamental y muy extensa de la química, que se denomina </a:t>
            </a:r>
            <a:r>
              <a:rPr lang="es-ES" sz="2000" b="1" dirty="0" smtClean="0">
                <a:latin typeface="Calibri" pitchFamily="34" charset="0"/>
                <a:cs typeface="Calibri" pitchFamily="34" charset="0"/>
              </a:rPr>
              <a:t>química orgánica</a:t>
            </a:r>
            <a:r>
              <a:rPr lang="es-ES" sz="2000" dirty="0" smtClean="0">
                <a:latin typeface="Calibri" pitchFamily="34" charset="0"/>
                <a:cs typeface="Calibri" pitchFamily="34" charset="0"/>
              </a:rPr>
              <a:t> o </a:t>
            </a:r>
            <a:r>
              <a:rPr lang="es-ES" sz="2000" b="1" dirty="0" smtClean="0">
                <a:latin typeface="Calibri" pitchFamily="34" charset="0"/>
                <a:cs typeface="Calibri" pitchFamily="34" charset="0"/>
              </a:rPr>
              <a:t>química del carbono</a:t>
            </a:r>
            <a:r>
              <a:rPr lang="es-ES" sz="2000" dirty="0" smtClean="0">
                <a:latin typeface="Calibri" pitchFamily="34" charset="0"/>
                <a:cs typeface="Calibri" pitchFamily="34" charset="0"/>
              </a:rPr>
              <a:t>. Este hecho se debe a diversos motivos:</a:t>
            </a:r>
          </a:p>
          <a:p>
            <a:pPr marL="365125" lvl="1" indent="-182563" algn="just" eaLnBrk="1" fontAlgn="auto" hangingPunct="1">
              <a:spcAft>
                <a:spcPts val="0"/>
              </a:spcAft>
              <a:buFont typeface="Wingdings" pitchFamily="2" charset="2"/>
              <a:buChar char="§"/>
              <a:defRPr/>
            </a:pPr>
            <a:r>
              <a:rPr lang="es-ES" sz="2000" dirty="0" smtClean="0">
                <a:latin typeface="Calibri" pitchFamily="34" charset="0"/>
                <a:cs typeface="Calibri" pitchFamily="34" charset="0"/>
              </a:rPr>
              <a:t>La gran cantidad de compuestos del carbono que se conocen. </a:t>
            </a:r>
          </a:p>
          <a:p>
            <a:pPr marL="365125" lvl="1" indent="-182563" algn="just" eaLnBrk="1" fontAlgn="auto" hangingPunct="1">
              <a:spcAft>
                <a:spcPts val="0"/>
              </a:spcAft>
              <a:buFont typeface="Wingdings" pitchFamily="2" charset="2"/>
              <a:buChar char="§"/>
              <a:defRPr/>
            </a:pPr>
            <a:r>
              <a:rPr lang="es-ES" sz="2000" dirty="0" smtClean="0">
                <a:latin typeface="Calibri" pitchFamily="34" charset="0"/>
                <a:cs typeface="Calibri" pitchFamily="34" charset="0"/>
              </a:rPr>
              <a:t>Este elemento forma más compuestos que todos los otros juntos, los cuales constituyen otra parte de la química llamada química inorgánica.</a:t>
            </a:r>
          </a:p>
          <a:p>
            <a:pPr marL="365125" lvl="1" indent="-182563" algn="just" eaLnBrk="1" fontAlgn="auto" hangingPunct="1">
              <a:spcAft>
                <a:spcPts val="0"/>
              </a:spcAft>
              <a:buFont typeface="Wingdings" pitchFamily="2" charset="2"/>
              <a:buChar char="§"/>
              <a:defRPr/>
            </a:pPr>
            <a:r>
              <a:rPr lang="es-ES" sz="2000" dirty="0" smtClean="0">
                <a:latin typeface="Calibri" pitchFamily="34" charset="0"/>
                <a:cs typeface="Calibri" pitchFamily="34" charset="0"/>
              </a:rPr>
              <a:t>Las propiedades especiales de los compuestos del carbono.</a:t>
            </a:r>
          </a:p>
          <a:p>
            <a:pPr marL="365125" lvl="1" indent="-182563" algn="just" eaLnBrk="1" fontAlgn="auto" hangingPunct="1">
              <a:spcAft>
                <a:spcPts val="0"/>
              </a:spcAft>
              <a:buFont typeface="Wingdings" pitchFamily="2" charset="2"/>
              <a:buChar char="§"/>
              <a:defRPr/>
            </a:pPr>
            <a:r>
              <a:rPr lang="es-ES" sz="2000" dirty="0" smtClean="0">
                <a:latin typeface="Calibri" pitchFamily="34" charset="0"/>
                <a:cs typeface="Calibri" pitchFamily="34" charset="0"/>
              </a:rPr>
              <a:t>La importancia de estos compuestos. </a:t>
            </a:r>
          </a:p>
        </p:txBody>
      </p:sp>
      <p:sp>
        <p:nvSpPr>
          <p:cNvPr id="4" name="Rectangle 3"/>
          <p:cNvSpPr>
            <a:spLocks noGrp="1" noChangeArrowheads="1"/>
          </p:cNvSpPr>
          <p:nvPr>
            <p:ph type="title"/>
          </p:nvPr>
        </p:nvSpPr>
        <p:spPr>
          <a:xfrm>
            <a:off x="685800" y="115888"/>
            <a:ext cx="7772400" cy="720725"/>
          </a:xfrm>
        </p:spPr>
        <p:txBody>
          <a:bodyPr>
            <a:normAutofit/>
          </a:bodyPr>
          <a:lstStyle/>
          <a:p>
            <a:pPr eaLnBrk="1" fontAlgn="auto" hangingPunct="1">
              <a:spcAft>
                <a:spcPts val="0"/>
              </a:spcAft>
              <a:defRPr/>
            </a:pPr>
            <a:r>
              <a:rPr lang="es-ES" sz="3600" dirty="0" smtClean="0">
                <a:effectLst>
                  <a:outerShdw blurRad="38100" dist="38100" dir="2700000" algn="tl">
                    <a:srgbClr val="000000">
                      <a:alpha val="43137"/>
                    </a:srgbClr>
                  </a:outerShdw>
                </a:effectLst>
                <a:latin typeface="Calibri" pitchFamily="34" charset="0"/>
                <a:cs typeface="Calibri" pitchFamily="34" charset="0"/>
              </a:rPr>
              <a:t>LOS COMPUESTOS DE CARBONO</a:t>
            </a:r>
            <a:endParaRPr lang="es-ES_tradnl" sz="3600" dirty="0" smtClean="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7" descr="aspirina2"/>
          <p:cNvPicPr>
            <a:picLocks noChangeAspect="1" noChangeArrowheads="1"/>
          </p:cNvPicPr>
          <p:nvPr/>
        </p:nvPicPr>
        <p:blipFill>
          <a:blip r:embed="rId2">
            <a:extLst>
              <a:ext uri="{28A0092B-C50C-407E-A947-70E740481C1C}">
                <a14:useLocalDpi xmlns:a14="http://schemas.microsoft.com/office/drawing/2010/main" val="0"/>
              </a:ext>
            </a:extLst>
          </a:blip>
          <a:srcRect t="26457" b="13039"/>
          <a:stretch>
            <a:fillRect/>
          </a:stretch>
        </p:blipFill>
        <p:spPr bwMode="auto">
          <a:xfrm>
            <a:off x="6607249" y="5229200"/>
            <a:ext cx="1781175" cy="1077913"/>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3" descr="FOTO2001200204181356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5445225"/>
            <a:ext cx="1468402" cy="982564"/>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1" descr="naranj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365104"/>
            <a:ext cx="1289050" cy="1801812"/>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9" descr="películas de polietile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929063"/>
            <a:ext cx="1119188" cy="1439862"/>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2" descr="tres representaciones de una cadena de polipropile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3717032"/>
            <a:ext cx="1081508" cy="1372171"/>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7" descr="surtidor-gasoli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4507830"/>
            <a:ext cx="1292225" cy="1441450"/>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0" descr="FG28_p1126-1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0" y="3789040"/>
            <a:ext cx="1008063" cy="1439863"/>
          </a:xfrm>
          <a:prstGeom prst="rect">
            <a:avLst/>
          </a:prstGeom>
          <a:noFill/>
          <a:ln w="9525">
            <a:solidFill>
              <a:srgbClr val="336600"/>
            </a:solidFill>
            <a:miter lim="800000"/>
            <a:headEnd/>
            <a:tailEnd/>
          </a:ln>
          <a:extLst>
            <a:ext uri="{909E8E84-426E-40DD-AFC4-6F175D3DCCD1}">
              <a14:hiddenFill xmlns:a14="http://schemas.microsoft.com/office/drawing/2010/main">
                <a:solidFill>
                  <a:srgbClr val="FFFFFF"/>
                </a:solidFill>
              </a14:hiddenFill>
            </a:ext>
          </a:extLst>
        </p:spPr>
      </p:pic>
      <p:sp>
        <p:nvSpPr>
          <p:cNvPr id="15" name="3 Marcador de fecha"/>
          <p:cNvSpPr>
            <a:spLocks noGrp="1"/>
          </p:cNvSpPr>
          <p:nvPr>
            <p:ph type="dt" sz="half" idx="10"/>
          </p:nvPr>
        </p:nvSpPr>
        <p:spPr bwMode="auto">
          <a:xfrm>
            <a:off x="81370" y="642920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1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1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1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5997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Right)">
                                      <p:cBhvr>
                                        <p:cTn id="7" dur="5000"/>
                                        <p:tgtEl>
                                          <p:spTgt spid="5">
                                            <p:txEl>
                                              <p:pRg st="0" end="0"/>
                                            </p:txEl>
                                          </p:spTgt>
                                        </p:tgtEl>
                                      </p:cBhvr>
                                    </p:animEffect>
                                  </p:childTnLst>
                                </p:cTn>
                              </p:par>
                            </p:childTnLst>
                          </p:cTn>
                        </p:par>
                        <p:par>
                          <p:cTn id="8" fill="hold">
                            <p:stCondLst>
                              <p:cond delay="5000"/>
                            </p:stCondLst>
                            <p:childTnLst>
                              <p:par>
                                <p:cTn id="9" presetID="12" presetClass="entr" presetSubtype="4"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Bottom)">
                                      <p:cBhvr>
                                        <p:cTn id="11" dur="3000"/>
                                        <p:tgtEl>
                                          <p:spTgt spid="5">
                                            <p:txEl>
                                              <p:pRg st="1" end="1"/>
                                            </p:txEl>
                                          </p:spTgt>
                                        </p:tgtEl>
                                      </p:cBhvr>
                                    </p:animEffect>
                                  </p:childTnLst>
                                </p:cTn>
                              </p:par>
                            </p:childTnLst>
                          </p:cTn>
                        </p:par>
                        <p:par>
                          <p:cTn id="12" fill="hold">
                            <p:stCondLst>
                              <p:cond delay="10000"/>
                            </p:stCondLst>
                            <p:childTnLst>
                              <p:par>
                                <p:cTn id="13" presetID="12" presetClass="entr" presetSubtype="4" fill="hold" nodeType="afterEffect">
                                  <p:stCondLst>
                                    <p:cond delay="2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3000"/>
                                        <p:tgtEl>
                                          <p:spTgt spid="5">
                                            <p:txEl>
                                              <p:pRg st="2" end="2"/>
                                            </p:txEl>
                                          </p:spTgt>
                                        </p:tgtEl>
                                      </p:cBhvr>
                                    </p:animEffect>
                                  </p:childTnLst>
                                </p:cTn>
                              </p:par>
                            </p:childTnLst>
                          </p:cTn>
                        </p:par>
                        <p:par>
                          <p:cTn id="16" fill="hold">
                            <p:stCondLst>
                              <p:cond delay="15000"/>
                            </p:stCondLst>
                            <p:childTnLst>
                              <p:par>
                                <p:cTn id="17" presetID="12" presetClass="entr" presetSubtype="4" fill="hold" nodeType="afterEffect">
                                  <p:stCondLst>
                                    <p:cond delay="2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lide(fromBottom)">
                                      <p:cBhvr>
                                        <p:cTn id="19" dur="3000"/>
                                        <p:tgtEl>
                                          <p:spTgt spid="5">
                                            <p:txEl>
                                              <p:pRg st="3" end="3"/>
                                            </p:txEl>
                                          </p:spTgt>
                                        </p:tgtEl>
                                      </p:cBhvr>
                                    </p:animEffect>
                                  </p:childTnLst>
                                </p:cTn>
                              </p:par>
                            </p:childTnLst>
                          </p:cTn>
                        </p:par>
                        <p:par>
                          <p:cTn id="20" fill="hold">
                            <p:stCondLst>
                              <p:cond delay="20000"/>
                            </p:stCondLst>
                            <p:childTnLst>
                              <p:par>
                                <p:cTn id="21" presetID="12" presetClass="entr" presetSubtype="4" fill="hold" nodeType="afterEffect">
                                  <p:stCondLst>
                                    <p:cond delay="2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3000"/>
                                        <p:tgtEl>
                                          <p:spTgt spid="5">
                                            <p:txEl>
                                              <p:pRg st="4" end="4"/>
                                            </p:txEl>
                                          </p:spTgt>
                                        </p:tgtEl>
                                      </p:cBhvr>
                                    </p:animEffect>
                                  </p:childTnLst>
                                </p:cTn>
                              </p:par>
                            </p:childTnLst>
                          </p:cTn>
                        </p:par>
                        <p:par>
                          <p:cTn id="24" fill="hold">
                            <p:stCondLst>
                              <p:cond delay="25000"/>
                            </p:stCondLst>
                            <p:childTnLst>
                              <p:par>
                                <p:cTn id="25" presetID="4" presetClass="entr" presetSubtype="32" fill="hold"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2000"/>
                                        <p:tgtEl>
                                          <p:spTgt spid="8"/>
                                        </p:tgtEl>
                                      </p:cBhvr>
                                    </p:animEffect>
                                  </p:childTnLst>
                                </p:cTn>
                              </p:par>
                            </p:childTnLst>
                          </p:cTn>
                        </p:par>
                        <p:par>
                          <p:cTn id="28" fill="hold">
                            <p:stCondLst>
                              <p:cond delay="29000"/>
                            </p:stCondLst>
                            <p:childTnLst>
                              <p:par>
                                <p:cTn id="29" presetID="4" presetClass="entr" presetSubtype="3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out)">
                                      <p:cBhvr>
                                        <p:cTn id="31" dur="2000"/>
                                        <p:tgtEl>
                                          <p:spTgt spid="11"/>
                                        </p:tgtEl>
                                      </p:cBhvr>
                                    </p:animEffect>
                                  </p:childTnLst>
                                </p:cTn>
                              </p:par>
                            </p:childTnLst>
                          </p:cTn>
                        </p:par>
                        <p:par>
                          <p:cTn id="32" fill="hold">
                            <p:stCondLst>
                              <p:cond delay="31000"/>
                            </p:stCondLst>
                            <p:childTnLst>
                              <p:par>
                                <p:cTn id="33" presetID="4" presetClass="entr" presetSubtype="3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out)">
                                      <p:cBhvr>
                                        <p:cTn id="35" dur="2000"/>
                                        <p:tgtEl>
                                          <p:spTgt spid="9"/>
                                        </p:tgtEl>
                                      </p:cBhvr>
                                    </p:animEffect>
                                  </p:childTnLst>
                                </p:cTn>
                              </p:par>
                            </p:childTnLst>
                          </p:cTn>
                        </p:par>
                        <p:par>
                          <p:cTn id="36" fill="hold">
                            <p:stCondLst>
                              <p:cond delay="33000"/>
                            </p:stCondLst>
                            <p:childTnLst>
                              <p:par>
                                <p:cTn id="37" presetID="4" presetClass="entr" presetSubtype="3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out)">
                                      <p:cBhvr>
                                        <p:cTn id="39" dur="2000"/>
                                        <p:tgtEl>
                                          <p:spTgt spid="12"/>
                                        </p:tgtEl>
                                      </p:cBhvr>
                                    </p:animEffect>
                                  </p:childTnLst>
                                </p:cTn>
                              </p:par>
                            </p:childTnLst>
                          </p:cTn>
                        </p:par>
                        <p:par>
                          <p:cTn id="40" fill="hold">
                            <p:stCondLst>
                              <p:cond delay="35000"/>
                            </p:stCondLst>
                            <p:childTnLst>
                              <p:par>
                                <p:cTn id="41" presetID="4" presetClass="entr" presetSubtype="3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out)">
                                      <p:cBhvr>
                                        <p:cTn id="43" dur="2000"/>
                                        <p:tgtEl>
                                          <p:spTgt spid="10"/>
                                        </p:tgtEl>
                                      </p:cBhvr>
                                    </p:animEffect>
                                  </p:childTnLst>
                                </p:cTn>
                              </p:par>
                            </p:childTnLst>
                          </p:cTn>
                        </p:par>
                        <p:par>
                          <p:cTn id="44" fill="hold">
                            <p:stCondLst>
                              <p:cond delay="37000"/>
                            </p:stCondLst>
                            <p:childTnLst>
                              <p:par>
                                <p:cTn id="45" presetID="4" presetClass="entr" presetSubtype="3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out)">
                                      <p:cBhvr>
                                        <p:cTn id="47" dur="2000"/>
                                        <p:tgtEl>
                                          <p:spTgt spid="7"/>
                                        </p:tgtEl>
                                      </p:cBhvr>
                                    </p:animEffect>
                                  </p:childTnLst>
                                </p:cTn>
                              </p:par>
                            </p:childTnLst>
                          </p:cTn>
                        </p:par>
                        <p:par>
                          <p:cTn id="48" fill="hold">
                            <p:stCondLst>
                              <p:cond delay="39000"/>
                            </p:stCondLst>
                            <p:childTnLst>
                              <p:par>
                                <p:cTn id="49" presetID="4" presetClass="entr" presetSubtype="3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ox(out)">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584836"/>
            <a:ext cx="2811088" cy="3148420"/>
          </a:xfrm>
          <a:prstGeom prst="rect">
            <a:avLst/>
          </a:prstGeom>
          <a:solidFill>
            <a:schemeClr val="bg2">
              <a:lumMod val="75000"/>
            </a:schemeClr>
          </a:solidFill>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35" y="4221088"/>
            <a:ext cx="3804972" cy="2202879"/>
          </a:xfrm>
          <a:prstGeom prst="rect">
            <a:avLst/>
          </a:prstGeom>
          <a:effectLst/>
        </p:spPr>
      </p:pic>
      <p:sp>
        <p:nvSpPr>
          <p:cNvPr id="2" name="1 Marcador de contenido"/>
          <p:cNvSpPr>
            <a:spLocks noGrp="1"/>
          </p:cNvSpPr>
          <p:nvPr>
            <p:ph idx="1"/>
          </p:nvPr>
        </p:nvSpPr>
        <p:spPr>
          <a:xfrm>
            <a:off x="107504" y="1986162"/>
            <a:ext cx="4896544" cy="2304256"/>
          </a:xfrm>
        </p:spPr>
        <p:txBody>
          <a:bodyPr>
            <a:normAutofit/>
          </a:bodyPr>
          <a:lstStyle/>
          <a:p>
            <a:r>
              <a:rPr lang="es-AR" sz="1800" dirty="0" smtClean="0">
                <a:latin typeface="Calibri" pitchFamily="34" charset="0"/>
                <a:cs typeface="Calibri" pitchFamily="34" charset="0"/>
              </a:rPr>
              <a:t>Provienen de la descomposición</a:t>
            </a:r>
          </a:p>
          <a:p>
            <a:pPr marL="0" indent="0">
              <a:buNone/>
            </a:pPr>
            <a:r>
              <a:rPr lang="es-AR" sz="1800" dirty="0" smtClean="0">
                <a:latin typeface="Calibri" pitchFamily="34" charset="0"/>
                <a:cs typeface="Calibri" pitchFamily="34" charset="0"/>
              </a:rPr>
              <a:t>de la materia orgánica, es decir, cuando se muere un ser vivo.</a:t>
            </a:r>
          </a:p>
          <a:p>
            <a:pPr marL="0" indent="0"/>
            <a:r>
              <a:rPr lang="es-AR" sz="1800" dirty="0" smtClean="0">
                <a:latin typeface="Calibri" pitchFamily="34" charset="0"/>
                <a:cs typeface="Calibri" pitchFamily="34" charset="0"/>
              </a:rPr>
              <a:t>    La mayor parte proviene de la extracción de petróleo, que es el resultado de la descomposición de los animales y plantas que antes poblaban la tierra (dinosaurios, </a:t>
            </a:r>
            <a:r>
              <a:rPr lang="es-AR" sz="1800" dirty="0" err="1" smtClean="0">
                <a:latin typeface="Calibri" pitchFamily="34" charset="0"/>
                <a:cs typeface="Calibri" pitchFamily="34" charset="0"/>
              </a:rPr>
              <a:t>etc</a:t>
            </a:r>
            <a:r>
              <a:rPr lang="es-AR" sz="1800" dirty="0" smtClean="0">
                <a:latin typeface="Calibri" pitchFamily="34" charset="0"/>
                <a:cs typeface="Calibri" pitchFamily="34" charset="0"/>
              </a:rPr>
              <a:t>).</a:t>
            </a:r>
            <a:endParaRPr lang="es-AR" sz="1800" dirty="0">
              <a:latin typeface="Calibri" pitchFamily="34" charset="0"/>
              <a:cs typeface="Calibri" pitchFamily="34" charset="0"/>
            </a:endParaRPr>
          </a:p>
        </p:txBody>
      </p:sp>
      <p:sp>
        <p:nvSpPr>
          <p:cNvPr id="3" name="2 Título"/>
          <p:cNvSpPr>
            <a:spLocks noGrp="1"/>
          </p:cNvSpPr>
          <p:nvPr>
            <p:ph type="title"/>
          </p:nvPr>
        </p:nvSpPr>
        <p:spPr/>
        <p:txBody>
          <a:bodyPr>
            <a:normAutofit/>
          </a:bodyPr>
          <a:lstStyle/>
          <a:p>
            <a:pPr algn="l"/>
            <a:r>
              <a:rPr lang="es-AR" sz="3600" dirty="0" smtClean="0">
                <a:effectLst>
                  <a:outerShdw blurRad="38100" dist="38100" dir="2700000" algn="tl">
                    <a:srgbClr val="000000">
                      <a:alpha val="43137"/>
                    </a:srgbClr>
                  </a:outerShdw>
                </a:effectLst>
                <a:latin typeface="Calibri" pitchFamily="34" charset="0"/>
                <a:cs typeface="Calibri" pitchFamily="34" charset="0"/>
              </a:rPr>
              <a:t>¿De donde provienen los compuestos de carbono u orgánicos?</a:t>
            </a:r>
            <a:endParaRPr lang="es-AR"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5" name="3 Marcador de fecha"/>
          <p:cNvSpPr>
            <a:spLocks noGrp="1"/>
          </p:cNvSpPr>
          <p:nvPr>
            <p:ph type="dt" sz="half" idx="10"/>
          </p:nvPr>
        </p:nvSpPr>
        <p:spPr bwMode="auto">
          <a:xfrm>
            <a:off x="81370" y="642920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52" y="4882279"/>
            <a:ext cx="2090861" cy="1466724"/>
          </a:xfrm>
          <a:prstGeom prst="ellipse">
            <a:avLst/>
          </a:prstGeom>
        </p:spPr>
      </p:pic>
      <p:sp>
        <p:nvSpPr>
          <p:cNvPr id="15" name="14 Llamada ovalada"/>
          <p:cNvSpPr/>
          <p:nvPr/>
        </p:nvSpPr>
        <p:spPr>
          <a:xfrm>
            <a:off x="3396456" y="4686801"/>
            <a:ext cx="1368152" cy="593869"/>
          </a:xfrm>
          <a:prstGeom prst="wedgeEllipseCallout">
            <a:avLst>
              <a:gd name="adj1" fmla="val 88050"/>
              <a:gd name="adj2" fmla="val -578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smtClean="0">
              <a:solidFill>
                <a:schemeClr val="bg2">
                  <a:lumMod val="25000"/>
                </a:schemeClr>
              </a:solidFill>
            </a:endParaRPr>
          </a:p>
          <a:p>
            <a:pPr algn="ctr"/>
            <a:r>
              <a:rPr lang="es-AR" dirty="0" smtClean="0">
                <a:solidFill>
                  <a:schemeClr val="bg2">
                    <a:lumMod val="25000"/>
                  </a:schemeClr>
                </a:solidFill>
              </a:rPr>
              <a:t>OBVIO!!</a:t>
            </a:r>
            <a:r>
              <a:rPr lang="es-AR" dirty="0" smtClean="0"/>
              <a:t>V</a:t>
            </a:r>
            <a:endParaRPr lang="es-AR" dirty="0"/>
          </a:p>
        </p:txBody>
      </p:sp>
      <p:sp>
        <p:nvSpPr>
          <p:cNvPr id="16" name="15 Llamada ovalada"/>
          <p:cNvSpPr/>
          <p:nvPr/>
        </p:nvSpPr>
        <p:spPr>
          <a:xfrm>
            <a:off x="5148064" y="2584836"/>
            <a:ext cx="1368152" cy="1060188"/>
          </a:xfrm>
          <a:prstGeom prst="wedgeEllipseCallout">
            <a:avLst>
              <a:gd name="adj1" fmla="val 119379"/>
              <a:gd name="adj2" fmla="val -81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bg2">
                    <a:lumMod val="25000"/>
                  </a:schemeClr>
                </a:solidFill>
              </a:rPr>
              <a:t>Y CLARO PUES!!</a:t>
            </a:r>
            <a:r>
              <a:rPr lang="es-AR" dirty="0" smtClean="0"/>
              <a:t>V</a:t>
            </a:r>
            <a:endParaRPr lang="es-AR" dirty="0"/>
          </a:p>
        </p:txBody>
      </p:sp>
      <p:sp>
        <p:nvSpPr>
          <p:cNvPr id="17" name="16 Elipse"/>
          <p:cNvSpPr/>
          <p:nvPr/>
        </p:nvSpPr>
        <p:spPr>
          <a:xfrm>
            <a:off x="413966" y="4906681"/>
            <a:ext cx="2057648" cy="14423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Llamada ovalada"/>
          <p:cNvSpPr/>
          <p:nvPr/>
        </p:nvSpPr>
        <p:spPr>
          <a:xfrm>
            <a:off x="1691680" y="4116191"/>
            <a:ext cx="1800200" cy="864096"/>
          </a:xfrm>
          <a:prstGeom prst="wedgeEllipseCallout">
            <a:avLst>
              <a:gd name="adj1" fmla="val -46760"/>
              <a:gd name="adj2" fmla="val 80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bg2">
                    <a:lumMod val="25000"/>
                  </a:schemeClr>
                </a:solidFill>
              </a:rPr>
              <a:t>VIVO???!!!</a:t>
            </a:r>
            <a:r>
              <a:rPr lang="es-AR" dirty="0" smtClean="0"/>
              <a:t>V</a:t>
            </a:r>
            <a:endParaRPr lang="es-AR" dirty="0"/>
          </a:p>
        </p:txBody>
      </p:sp>
    </p:spTree>
    <p:extLst>
      <p:ext uri="{BB962C8B-B14F-4D97-AF65-F5344CB8AC3E}">
        <p14:creationId xmlns:p14="http://schemas.microsoft.com/office/powerpoint/2010/main" val="187819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latin typeface="Calibri" pitchFamily="34" charset="0"/>
                <a:cs typeface="Calibri" pitchFamily="34" charset="0"/>
              </a:rPr>
              <a:t>Extracción de petróleo y gas</a:t>
            </a:r>
            <a:endParaRPr lang="es-AR" dirty="0">
              <a:latin typeface="Calibri" pitchFamily="34" charset="0"/>
              <a:cs typeface="Calibri" pitchFamily="34" charset="0"/>
            </a:endParaRPr>
          </a:p>
        </p:txBody>
      </p:sp>
      <p:sp>
        <p:nvSpPr>
          <p:cNvPr id="5" name="3 Marcador de fecha"/>
          <p:cNvSpPr>
            <a:spLocks noGrp="1"/>
          </p:cNvSpPr>
          <p:nvPr>
            <p:ph type="dt" sz="half" idx="10"/>
          </p:nvPr>
        </p:nvSpPr>
        <p:spPr bwMode="auto">
          <a:xfrm>
            <a:off x="81370" y="642920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24146"/>
            <a:ext cx="3537916" cy="4498207"/>
          </a:xfrm>
          <a:prstGeom prst="rect">
            <a:avLst/>
          </a:prstGeom>
        </p:spPr>
      </p:pic>
      <p:pic>
        <p:nvPicPr>
          <p:cNvPr id="13" name="12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43977" y="2348880"/>
            <a:ext cx="2677158" cy="2252327"/>
          </a:xfrm>
          <a:prstGeom prst="ellipse">
            <a:avLst/>
          </a:prstGeom>
          <a:ln w="34925">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023" y="3675634"/>
            <a:ext cx="2543175" cy="2543175"/>
          </a:xfrm>
          <a:prstGeom prst="ellipse">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4180718" y="4581128"/>
            <a:ext cx="1903450" cy="646331"/>
          </a:xfrm>
          <a:prstGeom prst="rect">
            <a:avLst/>
          </a:prstGeom>
          <a:noFill/>
        </p:spPr>
        <p:txBody>
          <a:bodyPr wrap="square" rtlCol="0">
            <a:spAutoFit/>
          </a:bodyPr>
          <a:lstStyle/>
          <a:p>
            <a:pPr algn="ctr"/>
            <a:r>
              <a:rPr lang="es-AR" dirty="0" smtClean="0">
                <a:solidFill>
                  <a:schemeClr val="accent4">
                    <a:lumMod val="50000"/>
                  </a:schemeClr>
                </a:solidFill>
                <a:latin typeface="Calibri" pitchFamily="34" charset="0"/>
                <a:cs typeface="Calibri" pitchFamily="34" charset="0"/>
              </a:rPr>
              <a:t>Yacimiento submarino</a:t>
            </a:r>
            <a:endParaRPr lang="es-AR" dirty="0">
              <a:solidFill>
                <a:schemeClr val="accent4">
                  <a:lumMod val="50000"/>
                </a:schemeClr>
              </a:solidFill>
              <a:latin typeface="Calibri" pitchFamily="34" charset="0"/>
              <a:cs typeface="Calibri" pitchFamily="34" charset="0"/>
            </a:endParaRPr>
          </a:p>
        </p:txBody>
      </p:sp>
      <p:sp>
        <p:nvSpPr>
          <p:cNvPr id="17" name="16 CuadroTexto"/>
          <p:cNvSpPr txBox="1"/>
          <p:nvPr/>
        </p:nvSpPr>
        <p:spPr>
          <a:xfrm>
            <a:off x="5188830" y="5755222"/>
            <a:ext cx="1903450" cy="646331"/>
          </a:xfrm>
          <a:prstGeom prst="rect">
            <a:avLst/>
          </a:prstGeom>
          <a:noFill/>
        </p:spPr>
        <p:txBody>
          <a:bodyPr wrap="square" rtlCol="0">
            <a:spAutoFit/>
          </a:bodyPr>
          <a:lstStyle/>
          <a:p>
            <a:pPr algn="ctr"/>
            <a:r>
              <a:rPr lang="es-AR" dirty="0" smtClean="0">
                <a:solidFill>
                  <a:schemeClr val="accent4">
                    <a:lumMod val="50000"/>
                  </a:schemeClr>
                </a:solidFill>
                <a:latin typeface="Calibri" pitchFamily="34" charset="0"/>
                <a:cs typeface="Calibri" pitchFamily="34" charset="0"/>
              </a:rPr>
              <a:t>Yacimiento subterráneo</a:t>
            </a:r>
            <a:endParaRPr lang="es-AR" dirty="0">
              <a:solidFill>
                <a:schemeClr val="accent4">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862894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7342" y="2708920"/>
            <a:ext cx="3021843" cy="3224950"/>
          </a:xfrm>
        </p:spPr>
      </p:pic>
      <p:sp>
        <p:nvSpPr>
          <p:cNvPr id="3" name="2 Título"/>
          <p:cNvSpPr>
            <a:spLocks noGrp="1"/>
          </p:cNvSpPr>
          <p:nvPr>
            <p:ph type="title"/>
          </p:nvPr>
        </p:nvSpPr>
        <p:spPr/>
        <p:txBody>
          <a:bodyPr/>
          <a:lstStyle/>
          <a:p>
            <a:r>
              <a:rPr lang="es-AR" dirty="0" smtClean="0">
                <a:latin typeface="Calibri" pitchFamily="34" charset="0"/>
                <a:cs typeface="Calibri" pitchFamily="34" charset="0"/>
              </a:rPr>
              <a:t>¿Cómo es su estructura?</a:t>
            </a:r>
            <a:endParaRPr lang="es-AR" dirty="0">
              <a:latin typeface="Calibri" pitchFamily="34" charset="0"/>
              <a:cs typeface="Calibri" pitchFamily="34" charset="0"/>
            </a:endParaRPr>
          </a:p>
        </p:txBody>
      </p:sp>
      <p:sp>
        <p:nvSpPr>
          <p:cNvPr id="4"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5"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6"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7"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
        <p:nvSpPr>
          <p:cNvPr id="9" name="8 CuadroTexto"/>
          <p:cNvSpPr txBox="1"/>
          <p:nvPr/>
        </p:nvSpPr>
        <p:spPr>
          <a:xfrm>
            <a:off x="323528" y="1988840"/>
            <a:ext cx="4176464" cy="2677656"/>
          </a:xfrm>
          <a:prstGeom prst="rect">
            <a:avLst/>
          </a:prstGeom>
          <a:noFill/>
        </p:spPr>
        <p:txBody>
          <a:bodyPr wrap="square" rtlCol="0">
            <a:spAutoFit/>
          </a:bodyPr>
          <a:lstStyle/>
          <a:p>
            <a:r>
              <a:rPr lang="es-AR" sz="2400" dirty="0" smtClean="0">
                <a:solidFill>
                  <a:schemeClr val="bg2">
                    <a:lumMod val="25000"/>
                  </a:schemeClr>
                </a:solidFill>
              </a:rPr>
              <a:t>El Carbono tiene una estructura TETRAÉDRICA:</a:t>
            </a:r>
          </a:p>
          <a:p>
            <a:r>
              <a:rPr lang="es-AR" sz="2400" dirty="0" smtClean="0">
                <a:solidFill>
                  <a:schemeClr val="bg2">
                    <a:lumMod val="25000"/>
                  </a:schemeClr>
                </a:solidFill>
              </a:rPr>
              <a:t>4 electrones </a:t>
            </a:r>
            <a:r>
              <a:rPr lang="es-AR" sz="2400" dirty="0" err="1" smtClean="0">
                <a:solidFill>
                  <a:schemeClr val="bg2">
                    <a:lumMod val="25000"/>
                  </a:schemeClr>
                </a:solidFill>
              </a:rPr>
              <a:t>enlazantes</a:t>
            </a:r>
            <a:r>
              <a:rPr lang="es-AR" sz="2400" dirty="0" smtClean="0">
                <a:solidFill>
                  <a:schemeClr val="bg2">
                    <a:lumMod val="25000"/>
                  </a:schemeClr>
                </a:solidFill>
              </a:rPr>
              <a:t>, que c</a:t>
            </a:r>
            <a:r>
              <a:rPr lang="es-AR" sz="2400" dirty="0" smtClean="0">
                <a:solidFill>
                  <a:schemeClr val="bg2">
                    <a:lumMod val="25000"/>
                  </a:schemeClr>
                </a:solidFill>
              </a:rPr>
              <a:t>uando se unen a otros átomos forman un TETRAEDRO, con la forma de una pirámide de 4 caras</a:t>
            </a:r>
            <a:endParaRPr lang="es-AR" sz="2400" dirty="0">
              <a:solidFill>
                <a:schemeClr val="bg2">
                  <a:lumMod val="25000"/>
                </a:schemeClr>
              </a:solidFill>
            </a:endParaRPr>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918712"/>
            <a:ext cx="4394374" cy="1494087"/>
          </a:xfrm>
          <a:prstGeom prst="rect">
            <a:avLst/>
          </a:prstGeom>
        </p:spPr>
      </p:pic>
    </p:spTree>
    <p:extLst>
      <p:ext uri="{BB962C8B-B14F-4D97-AF65-F5344CB8AC3E}">
        <p14:creationId xmlns:p14="http://schemas.microsoft.com/office/powerpoint/2010/main" val="99194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8152"/>
            <a:ext cx="8229600" cy="2116832"/>
          </a:xfrm>
        </p:spPr>
        <p:txBody>
          <a:bodyPr>
            <a:normAutofit fontScale="92500" lnSpcReduction="20000"/>
          </a:bodyPr>
          <a:lstStyle/>
          <a:p>
            <a:pPr algn="just"/>
            <a:r>
              <a:rPr lang="es-ES" dirty="0" smtClean="0">
                <a:latin typeface="Calibri" pitchFamily="34" charset="0"/>
                <a:cs typeface="Calibri" pitchFamily="34" charset="0"/>
              </a:rPr>
              <a:t>Un átomo de carbono puede formar cuatro enlaces covalentes con cuatro átomos diferentes como máximo.</a:t>
            </a:r>
          </a:p>
          <a:p>
            <a:pPr algn="just"/>
            <a:r>
              <a:rPr lang="es-ES" dirty="0" smtClean="0">
                <a:latin typeface="Calibri" pitchFamily="34" charset="0"/>
                <a:cs typeface="Calibri" pitchFamily="34" charset="0"/>
              </a:rPr>
              <a:t>Sus átomos pueden formar enlaces entre sí y así, formar cadenas largas.</a:t>
            </a:r>
          </a:p>
          <a:p>
            <a:pPr algn="just"/>
            <a:r>
              <a:rPr lang="es-ES" dirty="0" smtClean="0">
                <a:latin typeface="Calibri" pitchFamily="34" charset="0"/>
                <a:cs typeface="Calibri" pitchFamily="34" charset="0"/>
              </a:rPr>
              <a:t>La configuración final de la molécula dependerá de la disposición de los átomos de carbono, que constituyen el esqueleto o columna de la molécula.</a:t>
            </a:r>
          </a:p>
          <a:p>
            <a:endParaRPr lang="es-AR" dirty="0">
              <a:latin typeface="Calibri" pitchFamily="34" charset="0"/>
              <a:cs typeface="Calibri" pitchFamily="34" charset="0"/>
            </a:endParaRPr>
          </a:p>
        </p:txBody>
      </p:sp>
      <p:sp>
        <p:nvSpPr>
          <p:cNvPr id="2" name="1 Título"/>
          <p:cNvSpPr>
            <a:spLocks noGrp="1"/>
          </p:cNvSpPr>
          <p:nvPr>
            <p:ph type="title"/>
          </p:nvPr>
        </p:nvSpPr>
        <p:spPr>
          <a:xfrm>
            <a:off x="457200" y="332656"/>
            <a:ext cx="8229600" cy="720080"/>
          </a:xfrm>
        </p:spPr>
        <p:txBody>
          <a:bodyPr>
            <a:normAutofit fontScale="90000"/>
          </a:bodyPr>
          <a:lstStyle/>
          <a:p>
            <a:r>
              <a:rPr lang="es-ES" dirty="0" smtClean="0">
                <a:latin typeface="Calibri" pitchFamily="34" charset="0"/>
                <a:cs typeface="Calibri" pitchFamily="34" charset="0"/>
              </a:rPr>
              <a:t>EL CARBONO</a:t>
            </a:r>
            <a:endParaRPr lang="es-AR" dirty="0">
              <a:latin typeface="Calibri" pitchFamily="34" charset="0"/>
              <a:cs typeface="Calibri"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 t="2616" r="1031" b="4116"/>
          <a:stretch/>
        </p:blipFill>
        <p:spPr bwMode="auto">
          <a:xfrm>
            <a:off x="2340472" y="3024001"/>
            <a:ext cx="6480000" cy="32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Marcador de fecha"/>
          <p:cNvSpPr>
            <a:spLocks noGrp="1"/>
          </p:cNvSpPr>
          <p:nvPr>
            <p:ph type="dt" sz="half" idx="10"/>
          </p:nvPr>
        </p:nvSpPr>
        <p:spPr bwMode="auto">
          <a:xfrm>
            <a:off x="81370" y="6449941"/>
            <a:ext cx="165618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solidFill>
                  <a:schemeClr val="tx2"/>
                </a:solidFill>
                <a:latin typeface="Calibri" pitchFamily="34" charset="0"/>
                <a:cs typeface="Calibri" pitchFamily="34" charset="0"/>
              </a:rPr>
              <a:t>Colegio Tomás A. Edison</a:t>
            </a:r>
            <a:endParaRPr lang="es-ES" dirty="0" smtClean="0">
              <a:solidFill>
                <a:schemeClr val="tx2"/>
              </a:solidFill>
              <a:latin typeface="Calibri" pitchFamily="34" charset="0"/>
              <a:cs typeface="Calibri" pitchFamily="34" charset="0"/>
            </a:endParaRPr>
          </a:p>
        </p:txBody>
      </p:sp>
      <p:sp>
        <p:nvSpPr>
          <p:cNvPr id="6" name="4 Marcador de pie de página"/>
          <p:cNvSpPr txBox="1">
            <a:spLocks/>
          </p:cNvSpPr>
          <p:nvPr/>
        </p:nvSpPr>
        <p:spPr bwMode="auto">
          <a:xfrm>
            <a:off x="5282556" y="6439688"/>
            <a:ext cx="166570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Profesor Leonardo Bianchi</a:t>
            </a:r>
            <a:endParaRPr lang="es-ES" sz="1000" dirty="0">
              <a:solidFill>
                <a:schemeClr val="tx2"/>
              </a:solidFill>
              <a:latin typeface="Calibri" pitchFamily="34" charset="0"/>
              <a:cs typeface="Calibri" pitchFamily="34" charset="0"/>
            </a:endParaRPr>
          </a:p>
        </p:txBody>
      </p:sp>
      <p:sp>
        <p:nvSpPr>
          <p:cNvPr id="7" name="3 Marcador de fecha"/>
          <p:cNvSpPr txBox="1">
            <a:spLocks/>
          </p:cNvSpPr>
          <p:nvPr/>
        </p:nvSpPr>
        <p:spPr bwMode="auto">
          <a:xfrm>
            <a:off x="7596336" y="6473825"/>
            <a:ext cx="1298920" cy="384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0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dirty="0" smtClean="0">
                <a:solidFill>
                  <a:schemeClr val="tx2"/>
                </a:solidFill>
                <a:latin typeface="Calibri" pitchFamily="34" charset="0"/>
                <a:cs typeface="Calibri" pitchFamily="34" charset="0"/>
              </a:rPr>
              <a:t>Noviembre 2010</a:t>
            </a:r>
            <a:endParaRPr lang="es-ES" dirty="0" smtClean="0">
              <a:solidFill>
                <a:schemeClr val="tx2"/>
              </a:solidFill>
              <a:latin typeface="Calibri" pitchFamily="34" charset="0"/>
              <a:cs typeface="Calibri" pitchFamily="34" charset="0"/>
            </a:endParaRPr>
          </a:p>
        </p:txBody>
      </p:sp>
      <p:sp>
        <p:nvSpPr>
          <p:cNvPr id="8" name="4 Marcador de pie de página"/>
          <p:cNvSpPr txBox="1">
            <a:spLocks/>
          </p:cNvSpPr>
          <p:nvPr/>
        </p:nvSpPr>
        <p:spPr bwMode="auto">
          <a:xfrm>
            <a:off x="2843808" y="6453336"/>
            <a:ext cx="101763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s-AR"/>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r>
              <a:rPr lang="es-ES" sz="1000" dirty="0" smtClean="0">
                <a:solidFill>
                  <a:schemeClr val="tx2"/>
                </a:solidFill>
                <a:latin typeface="Calibri" pitchFamily="34" charset="0"/>
                <a:cs typeface="Calibri" pitchFamily="34" charset="0"/>
              </a:rPr>
              <a:t>1° Polimodal</a:t>
            </a:r>
            <a:endParaRPr lang="es-E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582606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345</TotalTime>
  <Words>1465</Words>
  <Application>Microsoft Office PowerPoint</Application>
  <PresentationFormat>Presentación en pantalla (4:3)</PresentationFormat>
  <Paragraphs>280</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Forma de onda</vt:lpstr>
      <vt:lpstr>Compuestos químicos orgánicos</vt:lpstr>
      <vt:lpstr>UTILIDAD DE LA QUIMICA ORGANICA</vt:lpstr>
      <vt:lpstr>QUIMICA ORGANICA</vt:lpstr>
      <vt:lpstr>¿Por qué orgánicos?</vt:lpstr>
      <vt:lpstr>LOS COMPUESTOS DE CARBONO</vt:lpstr>
      <vt:lpstr>¿De donde provienen los compuestos de carbono u orgánicos?</vt:lpstr>
      <vt:lpstr>Extracción de petróleo y gas</vt:lpstr>
      <vt:lpstr>¿Cómo es su estructura?</vt:lpstr>
      <vt:lpstr>EL CARBONO</vt:lpstr>
      <vt:lpstr>Propiedades del carbono</vt:lpstr>
      <vt:lpstr>Clasificación de los HC</vt:lpstr>
      <vt:lpstr>Hidrocarburos</vt:lpstr>
      <vt:lpstr>Presentación de PowerPoint</vt:lpstr>
      <vt:lpstr>Presentación de PowerPoint</vt:lpstr>
      <vt:lpstr>Representación de Lewis para el METANO</vt:lpstr>
      <vt:lpstr>Formulas de los compuestos de carbono</vt:lpstr>
      <vt:lpstr>Grupo funcional </vt:lpstr>
      <vt:lpstr>¿Cómo se nombran los HC?</vt:lpstr>
      <vt:lpstr>Presentación de PowerPoint</vt:lpstr>
      <vt:lpstr>Presentación de PowerPoint</vt:lpstr>
      <vt:lpstr>ETAPAS A SEGUIR EN LA FORMULACIÓN DE UN COMPUESTO ORGÁNICO</vt:lpstr>
      <vt:lpstr>ETAPAS A SEGUIR EN LA FORMULACIÓN DE UN COMPUESTO ORGÁNICO</vt:lpstr>
      <vt:lpstr>ETAPAS A SEGUIR EN LA FORMULACIÓN DE UN COMPUESTO ORGÁNICO</vt:lpstr>
      <vt:lpstr>ETAPAS A SEGUIR EN LA FORMULACIÓN DE UN COMPUESTO ORGÁNICO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dc:creator>
  <cp:lastModifiedBy>Leo</cp:lastModifiedBy>
  <cp:revision>25</cp:revision>
  <dcterms:created xsi:type="dcterms:W3CDTF">2010-11-10T00:52:14Z</dcterms:created>
  <dcterms:modified xsi:type="dcterms:W3CDTF">2010-11-10T06:37:30Z</dcterms:modified>
</cp:coreProperties>
</file>