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1C49454-0628-4911-B7D3-7B868656C431}" type="datetimeFigureOut">
              <a:rPr lang="es-MX" smtClean="0"/>
              <a:t>13/01/2011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9DC009B-2228-40F6-B9E0-F573CC5F79D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892480" cy="5661248"/>
          </a:xfrm>
        </p:spPr>
        <p:txBody>
          <a:bodyPr>
            <a:noAutofit/>
          </a:bodyPr>
          <a:lstStyle/>
          <a:p>
            <a:pPr algn="l"/>
            <a:endParaRPr lang="es-MX" sz="1700" b="1" dirty="0" smtClean="0">
              <a:solidFill>
                <a:schemeClr val="tx1"/>
              </a:solidFill>
            </a:endParaRPr>
          </a:p>
          <a:p>
            <a:pPr algn="l"/>
            <a:r>
              <a:rPr lang="es-MX" sz="1700" b="1" dirty="0" smtClean="0">
                <a:solidFill>
                  <a:schemeClr val="tx1"/>
                </a:solidFill>
              </a:rPr>
              <a:t>LOS 14 PUNTOS DE GERENCIA DE DEMING</a:t>
            </a:r>
          </a:p>
          <a:p>
            <a:pPr algn="l"/>
            <a:endParaRPr lang="es-MX" sz="1700" b="1" i="1" dirty="0">
              <a:solidFill>
                <a:schemeClr val="tx1"/>
              </a:solidFill>
            </a:endParaRPr>
          </a:p>
          <a:p>
            <a:pPr algn="l"/>
            <a:r>
              <a:rPr lang="es-MX" sz="1700" i="1" dirty="0" smtClean="0">
                <a:solidFill>
                  <a:schemeClr val="tx1"/>
                </a:solidFill>
              </a:rPr>
              <a:t>1</a:t>
            </a:r>
            <a:r>
              <a:rPr lang="es-MX" sz="1700" i="1" dirty="0">
                <a:solidFill>
                  <a:schemeClr val="tx1"/>
                </a:solidFill>
              </a:rPr>
              <a:t>. Crear un hábito de constancia en la mejoría de productos y servicios, teniendo como objetivo en volverse más competitivos y permanecer en el mercado para continuar dando trabajo a la gente.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2. Adoptar la nueva filosofía. Estamos en una nueva era económica, los gerentes occidentales deben despertar al reto, deben aprender sus responsabilidades y tomar el liderazgo hacia el cambio.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3. Dejen de depender en la inspección para alcanzar la calidad. Eliminen la necesidad de inspeccionar a gran escala mediante integrar la calidad dentro del producto desde un principio.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4. Terminen con la práctica de otorgar compras en base al precio. En su lugar, minimicen el costo total. Concéntrense en un solo proveedor para cada materia prima y generen una relación de larga duración basada en confianza y fidelidad.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5. Mejoren constantemente y para siempre los procesos de planeación, producción y servicio. Mejoren calidad y productividad y aún así, reduzcan constantemente sus costos.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6. Instituyan el entrenamiento en el trabajo. Esto debe ser una parte del trabajo diario de todos los obreros, empleados y gerentes.</a:t>
            </a:r>
            <a:br>
              <a:rPr lang="es-MX" sz="1700" i="1" dirty="0">
                <a:solidFill>
                  <a:schemeClr val="tx1"/>
                </a:solidFill>
              </a:rPr>
            </a:br>
            <a:endParaRPr lang="es-MX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76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7029400"/>
          </a:xfrm>
        </p:spPr>
        <p:txBody>
          <a:bodyPr>
            <a:noAutofit/>
          </a:bodyPr>
          <a:lstStyle/>
          <a:p>
            <a:pPr marL="342900" indent="-342900" algn="l">
              <a:buFont typeface="Wingdings" pitchFamily="2" charset="2"/>
              <a:buChar char="Ø"/>
            </a:pPr>
            <a:endParaRPr lang="es-MX" sz="1700" dirty="0" smtClean="0">
              <a:solidFill>
                <a:schemeClr val="tx1"/>
              </a:solidFill>
            </a:endParaRPr>
          </a:p>
          <a:p>
            <a:pPr algn="l"/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7. Adopten e instituyan liderazgo. El objetivo de la supervisión debe ser el de ayudar a la gente, las máquinas y los dispositivos a hacer un trabajo mejor. La supervisión de niveles gerenciales y la de los trabajadores de producción necesita una renovación total.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8. Eliminen el miedo de tal forma que la gente haga su mejor esfuerzo de trabajar con efectividad porque ellos quieren que la empresa tenga éxito.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9. Rompan las barreras entre gente de los diversos departamentos o categorías. La gente de investigación, administración, diseño, ventas y producción deben trabajar como un equipo, y deben todos anticiparse a posibles problemas de producción o de uso de los productos o servicios.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10. Eliminen "slogans" o frases hechas, exhortos y metas para los trabajadores pidiéndoles cero defectos y nuevos niveles de productividad. Esos exhortos solo crean relaciones adversas, ya que la mayoría de las causas de baja calidad y productividad corresponden al sistema y por tanto están fuera del control de los trabajadores.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11. Eliminen cuotas numéricas para los trabajadores o metas numéricas para la gerencia: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a. Eliminen estándares de volumen de trabajo (cuotas) en el piso de manufactura. Substitúyanlas con liderazgo.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>b. Eliminen el concepto obsoleto de "gerencia por objetivos". Eliminen la gerencia por números o metas contables. Substitúyanlas con liderazgo</a:t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r>
              <a:rPr lang="es-MX" sz="1700" i="1" dirty="0">
                <a:solidFill>
                  <a:schemeClr val="tx1"/>
                </a:solidFill>
              </a:rPr>
              <a:t/>
            </a:r>
            <a:br>
              <a:rPr lang="es-MX" sz="1700" i="1" dirty="0">
                <a:solidFill>
                  <a:schemeClr val="tx1"/>
                </a:solidFill>
              </a:rPr>
            </a:br>
            <a:endParaRPr lang="es-MX" sz="17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08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217700" cy="5904656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endParaRPr lang="es-MX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s-MX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es-MX" dirty="0" smtClean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3728" y="0"/>
            <a:ext cx="871296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700" i="1" dirty="0"/>
              <a:t>12. Retiren las barreras que le roban a la gente el orgullo de su mano de obra y sus logros personales-- eliminen los sistemas anuales de comparación o de "méritos".</a:t>
            </a:r>
            <a:br>
              <a:rPr lang="es-MX" sz="1700" i="1" dirty="0"/>
            </a:br>
            <a:r>
              <a:rPr lang="es-MX" sz="1700" i="1" dirty="0"/>
              <a:t/>
            </a:r>
            <a:br>
              <a:rPr lang="es-MX" sz="1700" i="1" dirty="0"/>
            </a:br>
            <a:r>
              <a:rPr lang="es-MX" sz="1700" i="1" dirty="0"/>
              <a:t>a. Retiren barreras que le quitan al trabajador el derecho de enorgullecerse de lo que hace. La responsabilidad de los supervisores debe cambiar de los meros números a la calidad como concepto.</a:t>
            </a:r>
            <a:br>
              <a:rPr lang="es-MX" sz="1700" i="1" dirty="0"/>
            </a:br>
            <a:r>
              <a:rPr lang="es-MX" sz="1700" i="1" dirty="0"/>
              <a:t>b. Retiren barreras que le roban a la gente en la gerencia o ingeniería el orgullo por sus logros personales. Esto significa la eliminación de sistemas de rangos por mérito o de gerencia por objetivos.</a:t>
            </a:r>
            <a:br>
              <a:rPr lang="es-MX" sz="1700" i="1" dirty="0"/>
            </a:br>
            <a:r>
              <a:rPr lang="es-MX" sz="1700" i="1" dirty="0"/>
              <a:t/>
            </a:r>
            <a:br>
              <a:rPr lang="es-MX" sz="1700" i="1" dirty="0"/>
            </a:br>
            <a:r>
              <a:rPr lang="es-MX" sz="1700" i="1" dirty="0"/>
              <a:t>13. Instituyan un programa vigoroso de educación y de auto-mejoramiento para cada quien. Permítanles participar en la elección de las áreas de desarrollo.</a:t>
            </a:r>
            <a:br>
              <a:rPr lang="es-MX" sz="1700" i="1" dirty="0"/>
            </a:br>
            <a:r>
              <a:rPr lang="es-MX" sz="1700" i="1" dirty="0"/>
              <a:t/>
            </a:r>
            <a:br>
              <a:rPr lang="es-MX" sz="1700" i="1" dirty="0"/>
            </a:br>
            <a:r>
              <a:rPr lang="es-MX" sz="1700" i="1" dirty="0"/>
              <a:t>14. Pongan a cada quien en la empresa a trabajar en el logro de la transformación. La transformación es el trabajo de todos.</a:t>
            </a:r>
            <a:endParaRPr lang="es-MX" sz="1700" dirty="0"/>
          </a:p>
          <a:p>
            <a:endParaRPr lang="es-MX" sz="1700" dirty="0"/>
          </a:p>
          <a:p>
            <a:pPr marL="342900" indent="-342900">
              <a:buFont typeface="Wingdings" pitchFamily="2" charset="2"/>
              <a:buChar char="Ø"/>
            </a:pPr>
            <a:endParaRPr lang="es-MX" sz="1700" dirty="0"/>
          </a:p>
          <a:p>
            <a:pPr marL="342900" indent="-342900">
              <a:buFont typeface="Wingdings" pitchFamily="2" charset="2"/>
              <a:buChar char="Ø"/>
            </a:pPr>
            <a:endParaRPr lang="es-MX" sz="1700" dirty="0"/>
          </a:p>
          <a:p>
            <a:endParaRPr lang="es-MX" sz="1700" dirty="0"/>
          </a:p>
        </p:txBody>
      </p:sp>
    </p:spTree>
    <p:extLst>
      <p:ext uri="{BB962C8B-B14F-4D97-AF65-F5344CB8AC3E}">
        <p14:creationId xmlns:p14="http://schemas.microsoft.com/office/powerpoint/2010/main" val="4029753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</TotalTime>
  <Words>76</Words>
  <Application>Microsoft Office PowerPoint</Application>
  <PresentationFormat>Presentación en pantalla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Opulento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ADAPTACION DEL OBRERO AL MODO CAPITALISTA DE PRODUCCION</dc:title>
  <dc:creator>Bonita</dc:creator>
  <cp:lastModifiedBy>Bonita</cp:lastModifiedBy>
  <cp:revision>8</cp:revision>
  <dcterms:created xsi:type="dcterms:W3CDTF">2011-01-12T06:03:23Z</dcterms:created>
  <dcterms:modified xsi:type="dcterms:W3CDTF">2011-01-13T18:56:07Z</dcterms:modified>
</cp:coreProperties>
</file>