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B9A-B519-4B22-9367-A15AF52A4C8B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4D705C-F968-4A64-AE8D-1095CC1508C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B9A-B519-4B22-9367-A15AF52A4C8B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705C-F968-4A64-AE8D-1095CC1508C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24D705C-F968-4A64-AE8D-1095CC1508C6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B9A-B519-4B22-9367-A15AF52A4C8B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B9A-B519-4B22-9367-A15AF52A4C8B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24D705C-F968-4A64-AE8D-1095CC1508C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B9A-B519-4B22-9367-A15AF52A4C8B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4D705C-F968-4A64-AE8D-1095CC1508C6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109DB9A-B519-4B22-9367-A15AF52A4C8B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705C-F968-4A64-AE8D-1095CC1508C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B9A-B519-4B22-9367-A15AF52A4C8B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24D705C-F968-4A64-AE8D-1095CC1508C6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B9A-B519-4B22-9367-A15AF52A4C8B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24D705C-F968-4A64-AE8D-1095CC1508C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B9A-B519-4B22-9367-A15AF52A4C8B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4D705C-F968-4A64-AE8D-1095CC1508C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4D705C-F968-4A64-AE8D-1095CC1508C6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DB9A-B519-4B22-9367-A15AF52A4C8B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24D705C-F968-4A64-AE8D-1095CC1508C6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109DB9A-B519-4B22-9367-A15AF52A4C8B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109DB9A-B519-4B22-9367-A15AF52A4C8B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4D705C-F968-4A64-AE8D-1095CC1508C6}" type="slidenum">
              <a:rPr lang="es-MX" smtClean="0"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476672"/>
            <a:ext cx="8534400" cy="758952"/>
          </a:xfrm>
        </p:spPr>
        <p:txBody>
          <a:bodyPr vert="horz" anchor="b">
            <a:normAutofit fontScale="90000"/>
          </a:bodyPr>
          <a:lstStyle/>
          <a:p>
            <a:r>
              <a:rPr lang="es-ES" sz="3800" b="1" dirty="0" smtClean="0">
                <a:solidFill>
                  <a:schemeClr val="accent1"/>
                </a:solidFill>
              </a:rPr>
              <a:t>EXPERIENCIA JAPONESA VS LA EXPERIENCIA OCCIDENTAL</a:t>
            </a:r>
            <a:endParaRPr lang="es-MX" sz="3800" b="1" dirty="0" smtClean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16552" y="1527048"/>
            <a:ext cx="8503920" cy="5142312"/>
          </a:xfrm>
        </p:spPr>
        <p:txBody>
          <a:bodyPr>
            <a:normAutofit/>
          </a:bodyPr>
          <a:lstStyle/>
          <a:p>
            <a:pPr algn="just"/>
            <a:r>
              <a:rPr lang="es-MX" sz="1800" b="1" dirty="0" smtClean="0"/>
              <a:t>Profesionalismo.-</a:t>
            </a:r>
            <a:r>
              <a:rPr lang="es-MX" sz="1800" dirty="0" smtClean="0"/>
              <a:t> Mientras que en los países occidentales hacen hincapié en el profesionalismo y la especialización, mientras que Japón se enfoca en la participación total.</a:t>
            </a:r>
          </a:p>
          <a:p>
            <a:pPr algn="just"/>
            <a:r>
              <a:rPr lang="es-MX" sz="1800" b="1" dirty="0" smtClean="0"/>
              <a:t>El Japón es una sociedad vertical.-</a:t>
            </a:r>
            <a:r>
              <a:rPr lang="es-MX" sz="1800" dirty="0" smtClean="0"/>
              <a:t> Existe una fortísima relación entre los de arriba y los de abajo.</a:t>
            </a:r>
          </a:p>
          <a:p>
            <a:pPr algn="just"/>
            <a:r>
              <a:rPr lang="es-MX" sz="1800" b="1" dirty="0" smtClean="0"/>
              <a:t>Los Sindicatos Laborales.-</a:t>
            </a:r>
            <a:r>
              <a:rPr lang="es-MX" sz="1800" dirty="0" smtClean="0"/>
              <a:t> En los EU y Europa los Sindicatos tienen una organización funcional, mientras que en Japón los Sindicatos abarcan toda la empresa.</a:t>
            </a:r>
            <a:endParaRPr lang="es-MX" sz="1800" dirty="0" smtClean="0"/>
          </a:p>
          <a:p>
            <a:pPr algn="just"/>
            <a:r>
              <a:rPr lang="es-MX" sz="1800" b="1" dirty="0" smtClean="0"/>
              <a:t>El Método de Taylor y el ausentismo.- </a:t>
            </a:r>
            <a:r>
              <a:rPr lang="es-MX" sz="1800" dirty="0" smtClean="0"/>
              <a:t>Se  basa en la Administración por especialistas, no reconoce las capacidades ocultas de los empleados.</a:t>
            </a:r>
          </a:p>
          <a:p>
            <a:pPr algn="just"/>
            <a:r>
              <a:rPr lang="es-MX" sz="1800" b="1" dirty="0" smtClean="0"/>
              <a:t>Elitismo y diferencias de clases.- </a:t>
            </a:r>
            <a:r>
              <a:rPr lang="es-MX" sz="1800" dirty="0" smtClean="0"/>
              <a:t>Es algo parecido al Método Taylor y hace del personal malos empleados.</a:t>
            </a:r>
          </a:p>
          <a:p>
            <a:pPr algn="just"/>
            <a:r>
              <a:rPr lang="es-MX" sz="1800" b="1" dirty="0" smtClean="0"/>
              <a:t>Sistema de pagos.- </a:t>
            </a:r>
            <a:r>
              <a:rPr lang="es-MX" sz="1800" dirty="0" smtClean="0"/>
              <a:t>En EU y Europa Occidental el sistema de pagos se basa en los méritos, en Japón se ha estado introduciendo, pero la antigüedad y la jerarquía siguen predominando.</a:t>
            </a:r>
          </a:p>
          <a:p>
            <a:pPr algn="just"/>
            <a:r>
              <a:rPr lang="es-MX" sz="1800" b="1" dirty="0" smtClean="0"/>
              <a:t>Índice de rotación de empleados, despidos y el empleo vitalicio.- </a:t>
            </a:r>
            <a:r>
              <a:rPr lang="es-MX" sz="1800" dirty="0" smtClean="0"/>
              <a:t> En las empresas japonesas se hace hincapié en la educación  la capacitación.</a:t>
            </a:r>
            <a:endParaRPr lang="es-MX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476672"/>
            <a:ext cx="8534400" cy="758952"/>
          </a:xfrm>
        </p:spPr>
        <p:txBody>
          <a:bodyPr vert="horz" anchor="b">
            <a:normAutofit fontScale="90000"/>
          </a:bodyPr>
          <a:lstStyle/>
          <a:p>
            <a:r>
              <a:rPr lang="es-ES" sz="3800" b="1" dirty="0" smtClean="0">
                <a:solidFill>
                  <a:schemeClr val="accent1"/>
                </a:solidFill>
              </a:rPr>
              <a:t>EXPERIENCIA JAPONESA VS LA EXPERIENCIA OCCIDENTAL</a:t>
            </a:r>
            <a:endParaRPr lang="es-MX" sz="3800" b="1" dirty="0" smtClean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16552" y="1527048"/>
            <a:ext cx="8503920" cy="5142312"/>
          </a:xfrm>
        </p:spPr>
        <p:txBody>
          <a:bodyPr>
            <a:normAutofit/>
          </a:bodyPr>
          <a:lstStyle/>
          <a:p>
            <a:pPr algn="just"/>
            <a:r>
              <a:rPr lang="es-MX" sz="1800" b="1" dirty="0" smtClean="0"/>
              <a:t>Diferencias de escritura, </a:t>
            </a:r>
            <a:r>
              <a:rPr lang="es-MX" sz="1800" b="1" dirty="0" err="1" smtClean="0"/>
              <a:t>Kanji</a:t>
            </a:r>
            <a:r>
              <a:rPr lang="es-MX" sz="1800" b="1" dirty="0" smtClean="0"/>
              <a:t>.</a:t>
            </a:r>
          </a:p>
          <a:p>
            <a:pPr algn="just"/>
            <a:r>
              <a:rPr lang="es-MX" sz="1800" b="1" dirty="0" smtClean="0"/>
              <a:t>Naciones homogéneas, multirraciales y trabajadores extranjeros.- </a:t>
            </a:r>
            <a:r>
              <a:rPr lang="es-ES" sz="1800" dirty="0" smtClean="0"/>
              <a:t>El Japón es una nación que tiene una sola raza y un idioma. Siendo una nación de una sola raza y con una población de 100 millones, el Japón puede tener un mercado nacional. </a:t>
            </a:r>
            <a:endParaRPr lang="es-ES" sz="1800" dirty="0" smtClean="0"/>
          </a:p>
          <a:p>
            <a:pPr algn="just"/>
            <a:r>
              <a:rPr lang="es-ES" sz="1800" b="1" dirty="0" smtClean="0"/>
              <a:t>La Educación.-  </a:t>
            </a:r>
            <a:r>
              <a:rPr lang="es-ES" sz="1800" dirty="0" smtClean="0"/>
              <a:t>El pueblo japonés tiene mucho interés por la </a:t>
            </a:r>
            <a:r>
              <a:rPr lang="es-ES" sz="1800" dirty="0" smtClean="0"/>
              <a:t>educación, y por ello es </a:t>
            </a:r>
            <a:r>
              <a:rPr lang="es-ES" sz="1800" dirty="0" smtClean="0"/>
              <a:t>obligatoria hasta el noveno </a:t>
            </a:r>
            <a:r>
              <a:rPr lang="es-ES" sz="1800" dirty="0" smtClean="0"/>
              <a:t>grado.</a:t>
            </a:r>
          </a:p>
          <a:p>
            <a:pPr algn="just"/>
            <a:r>
              <a:rPr lang="es-ES" sz="1800" b="1" dirty="0" smtClean="0"/>
              <a:t>La religión.- </a:t>
            </a:r>
            <a:r>
              <a:rPr lang="es-ES" sz="1800" dirty="0" smtClean="0"/>
              <a:t>Tiene mucho que ver con la aplicación del CC.  En Japón las enseñanzas del confucianismo y del budismo todavía ejercen una fuerte influencia.</a:t>
            </a:r>
          </a:p>
          <a:p>
            <a:pPr algn="just"/>
            <a:r>
              <a:rPr lang="es-ES" sz="1800" b="1" dirty="0" smtClean="0"/>
              <a:t>Relaciones con los subcontratistas</a:t>
            </a:r>
          </a:p>
          <a:p>
            <a:pPr algn="just"/>
            <a:r>
              <a:rPr lang="es-ES" sz="1800" b="1" dirty="0" smtClean="0"/>
              <a:t>Democratización del capital.-  </a:t>
            </a:r>
            <a:r>
              <a:rPr lang="es-ES" sz="1800" dirty="0" smtClean="0"/>
              <a:t>En los países occidentales persiste un viejo estilo de capitalismo en que un puñado de capitalistas son dueños de cada empresa como sus accionistas mayoritarios, en Japón se democratizó el capital.</a:t>
            </a:r>
          </a:p>
          <a:p>
            <a:pPr algn="just"/>
            <a:r>
              <a:rPr lang="es-ES" sz="1800" b="1" dirty="0" smtClean="0"/>
              <a:t>El papel del gobierno: control no, estímulo si.- </a:t>
            </a:r>
            <a:r>
              <a:rPr lang="es-ES" sz="1800" dirty="0" smtClean="0"/>
              <a:t>El Gobierno debe brindar estímulo al Sector Privado pero nunca controlarlo.</a:t>
            </a:r>
            <a:endParaRPr lang="es-MX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58</TotalTime>
  <Words>356</Words>
  <Application>Microsoft Office PowerPoint</Application>
  <PresentationFormat>Presentación en pantalla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Civil</vt:lpstr>
      <vt:lpstr>EXPERIENCIA JAPONESA VS LA EXPERIENCIA OCCIDENTAL</vt:lpstr>
      <vt:lpstr>EXPERIENCIA JAPONESA VS LA EXPERIENCIA OCCIDENTAL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ARELI DE LA HUERTA RODRIGUEZ</dc:creator>
  <cp:lastModifiedBy>ARELI DE LA HUERTA RODRIGUEZ</cp:lastModifiedBy>
  <cp:revision>6</cp:revision>
  <dcterms:created xsi:type="dcterms:W3CDTF">2011-01-14T05:58:06Z</dcterms:created>
  <dcterms:modified xsi:type="dcterms:W3CDTF">2011-01-14T06:56:34Z</dcterms:modified>
</cp:coreProperties>
</file>