
<file path=[Content_Types].xml><?xml version="1.0" encoding="utf-8"?>
<Types xmlns="http://schemas.openxmlformats.org/package/2006/content-types">
  <Default Extension="png" ContentType="image/png"/>
  <Default Extension="bmp" ContentType="image/bmp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F33C894-A8B1-4B2C-B5CA-F671AEE9B8DD}" type="datetimeFigureOut">
              <a:rPr lang="es-ES" smtClean="0"/>
              <a:t>24/01/2011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8630E867-F169-48E8-8118-B213CB2BB53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bmp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11760" y="934497"/>
            <a:ext cx="4464496" cy="794519"/>
          </a:xfrm>
        </p:spPr>
        <p:txBody>
          <a:bodyPr>
            <a:normAutofit fontScale="90000"/>
          </a:bodyPr>
          <a:lstStyle/>
          <a:p>
            <a:r>
              <a:rPr lang="es-ES_tradnl" dirty="0" smtClean="0"/>
              <a:t>REPTILES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39189" y="1753258"/>
            <a:ext cx="6400800" cy="1315702"/>
          </a:xfrm>
        </p:spPr>
        <p:txBody>
          <a:bodyPr>
            <a:noAutofit/>
          </a:bodyPr>
          <a:lstStyle/>
          <a:p>
            <a:pPr algn="just"/>
            <a:r>
              <a:rPr lang="es-AR" sz="1000" dirty="0" smtClean="0">
                <a:solidFill>
                  <a:srgbClr val="FF0000"/>
                </a:solidFill>
              </a:rPr>
              <a:t>Se estima que los reptiles descendieron de los anfibios hace unos 310 millones de años, pero no de los que conocemos hoy en día, los mamíferos y las aves descendieron de los reptiles, los cuatro grupos de reptiles que existen son: Cocodrilos, lagartos y serpientes, tortugas y tuataras. Respiran por pulmones, su cuerpo está cubierto de escamas, sus extremidades están formadas por patas muy cortas y en las serpientes no tienen, tienen sangre fría con lo que su temperatura es variable aletargándose en invierno y suelen vivir en ambientes cálidos, son ovíparos, es decir, que se reproducen por huevos y en algunos reptiles como la víbora son ovovivíparos, es decir que los huevos se abren dentro del vientre de su madre y nacen vivas. </a:t>
            </a:r>
          </a:p>
          <a:p>
            <a:r>
              <a:rPr lang="es-AR" sz="1200" dirty="0" smtClean="0">
                <a:solidFill>
                  <a:srgbClr val="FF0000"/>
                </a:solidFill>
              </a:rPr>
              <a:t> </a:t>
            </a:r>
            <a:endParaRPr lang="es-AR" sz="1200" dirty="0">
              <a:solidFill>
                <a:srgbClr val="FF0000"/>
              </a:solidFill>
            </a:endParaRPr>
          </a:p>
          <a:p>
            <a:endParaRPr lang="es-ES" sz="12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051" y="3002941"/>
            <a:ext cx="1891570" cy="1178462"/>
          </a:xfrm>
          <a:prstGeom prst="rect">
            <a:avLst/>
          </a:prstGeom>
        </p:spPr>
      </p:pic>
      <p:pic>
        <p:nvPicPr>
          <p:cNvPr id="15" name="1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942526"/>
            <a:ext cx="1869037" cy="1299294"/>
          </a:xfrm>
          <a:prstGeom prst="rect">
            <a:avLst/>
          </a:prstGeom>
        </p:spPr>
      </p:pic>
      <p:pic>
        <p:nvPicPr>
          <p:cNvPr id="19" name="18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761" y="4330885"/>
            <a:ext cx="1853860" cy="1399682"/>
          </a:xfrm>
          <a:prstGeom prst="rect">
            <a:avLst/>
          </a:prstGeom>
        </p:spPr>
      </p:pic>
      <p:pic>
        <p:nvPicPr>
          <p:cNvPr id="20" name="19 Imagen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330886"/>
            <a:ext cx="1869037" cy="1399682"/>
          </a:xfrm>
          <a:prstGeom prst="rect">
            <a:avLst/>
          </a:prstGeom>
        </p:spPr>
      </p:pic>
      <p:sp>
        <p:nvSpPr>
          <p:cNvPr id="21" name="1 Título"/>
          <p:cNvSpPr txBox="1">
            <a:spLocks/>
          </p:cNvSpPr>
          <p:nvPr/>
        </p:nvSpPr>
        <p:spPr>
          <a:xfrm>
            <a:off x="4592004" y="3183190"/>
            <a:ext cx="1370422" cy="635461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dirty="0" smtClean="0"/>
              <a:t>Lagartos</a:t>
            </a:r>
            <a:r>
              <a:rPr lang="ca-ES" dirty="0" smtClean="0"/>
              <a:t> y </a:t>
            </a:r>
            <a:r>
              <a:rPr lang="es-ES_tradnl" dirty="0" smtClean="0"/>
              <a:t>serpientes</a:t>
            </a:r>
            <a:endParaRPr lang="es-ES_tradnl" dirty="0"/>
          </a:p>
        </p:txBody>
      </p:sp>
      <p:sp>
        <p:nvSpPr>
          <p:cNvPr id="22" name="1 Título"/>
          <p:cNvSpPr txBox="1">
            <a:spLocks/>
          </p:cNvSpPr>
          <p:nvPr/>
        </p:nvSpPr>
        <p:spPr>
          <a:xfrm>
            <a:off x="3182355" y="3347313"/>
            <a:ext cx="1224136" cy="3972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3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dirty="0" smtClean="0"/>
              <a:t>cocodrilos</a:t>
            </a:r>
            <a:endParaRPr lang="es-ES_tradnl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3191483" y="4832097"/>
            <a:ext cx="1224136" cy="3972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ca-ES" dirty="0" smtClean="0"/>
              <a:t>Tortuga</a:t>
            </a:r>
            <a:endParaRPr lang="es-ES_tradnl" dirty="0"/>
          </a:p>
        </p:txBody>
      </p:sp>
      <p:sp>
        <p:nvSpPr>
          <p:cNvPr id="24" name="1 Título"/>
          <p:cNvSpPr txBox="1">
            <a:spLocks/>
          </p:cNvSpPr>
          <p:nvPr/>
        </p:nvSpPr>
        <p:spPr>
          <a:xfrm>
            <a:off x="4568019" y="4832096"/>
            <a:ext cx="1224136" cy="39725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s-ES_tradnl" dirty="0" smtClean="0"/>
              <a:t>Tuataras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3017431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77</TotalTime>
  <Words>147</Words>
  <Application>Microsoft Office PowerPoint</Application>
  <PresentationFormat>Presentación en pantalla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Chincheta</vt:lpstr>
      <vt:lpstr>REPTILES</vt:lpstr>
    </vt:vector>
  </TitlesOfParts>
  <Company>Windows XP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ARTRÓPODOS</dc:title>
  <dc:creator>Windows XP</dc:creator>
  <cp:lastModifiedBy>Windows XP</cp:lastModifiedBy>
  <cp:revision>8</cp:revision>
  <dcterms:created xsi:type="dcterms:W3CDTF">2011-01-20T09:50:21Z</dcterms:created>
  <dcterms:modified xsi:type="dcterms:W3CDTF">2011-01-24T11:52:13Z</dcterms:modified>
</cp:coreProperties>
</file>