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B962-83F1-400B-9498-B641C3DD1574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E564-5B34-4D14-A9E3-69C4ECC62B1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  <a:solidFill>
            <a:schemeClr val="accent2"/>
          </a:solidFill>
        </p:spPr>
        <p:txBody>
          <a:bodyPr/>
          <a:lstStyle/>
          <a:p>
            <a:r>
              <a:rPr lang="es-ES" dirty="0" smtClean="0"/>
              <a:t>ETAPA MATERIAL O MATERIALIZADA</a:t>
            </a:r>
            <a:endParaRPr lang="es-ES" dirty="0"/>
          </a:p>
        </p:txBody>
      </p:sp>
      <p:sp>
        <p:nvSpPr>
          <p:cNvPr id="4" name="3 Cinta perforada"/>
          <p:cNvSpPr/>
          <p:nvPr/>
        </p:nvSpPr>
        <p:spPr>
          <a:xfrm>
            <a:off x="1500166" y="3143248"/>
            <a:ext cx="6786610" cy="28575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/>
              <a:t>PROCEDIMIENTOS</a:t>
            </a:r>
            <a:endParaRPr lang="es-E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43108" y="2928934"/>
            <a:ext cx="6729434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es-ES" sz="3200" dirty="0" smtClean="0">
                <a:solidFill>
                  <a:schemeClr val="bg1"/>
                </a:solidFill>
              </a:rPr>
              <a:t>2. Extracción de los conceptos que están presentes en el enunciado.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1000100" y="1071546"/>
            <a:ext cx="6300806" cy="1143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Planteamiento del problema a los</a:t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estudiantes.</a:t>
            </a:r>
          </a:p>
        </p:txBody>
      </p:sp>
      <p:sp>
        <p:nvSpPr>
          <p:cNvPr id="7" name="3 Título"/>
          <p:cNvSpPr txBox="1">
            <a:spLocks/>
          </p:cNvSpPr>
          <p:nvPr/>
        </p:nvSpPr>
        <p:spPr>
          <a:xfrm>
            <a:off x="914400" y="4857760"/>
            <a:ext cx="7658128" cy="1143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 Establecimiento de la secuencia y jerarquía de los conceptos de cada pregunta.</a:t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0" y="1285860"/>
            <a:ext cx="92866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0" y="3071810"/>
            <a:ext cx="2000232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0" y="4929198"/>
            <a:ext cx="92866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1428736"/>
            <a:ext cx="6943716" cy="207170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</a:rPr>
              <a:t/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bg1"/>
                </a:solidFill>
              </a:rPr>
              <a:t/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bg1"/>
                </a:solidFill>
              </a:rPr>
              <a:t>4. Construir el mapa donde se establezcan las relaciones existentes entre los conceptos de cada pregunta y las secuencias de las acciones.</a:t>
            </a:r>
            <a:br>
              <a:rPr lang="es-ES" sz="3200" dirty="0" smtClean="0">
                <a:solidFill>
                  <a:schemeClr val="bg1"/>
                </a:solidFill>
              </a:rPr>
            </a:br>
            <a:r>
              <a:rPr lang="es-ES" sz="3200" dirty="0" smtClean="0">
                <a:solidFill>
                  <a:schemeClr val="bg1"/>
                </a:solidFill>
              </a:rPr>
              <a:t/>
            </a:r>
            <a:br>
              <a:rPr lang="es-ES" sz="3200" dirty="0" smtClean="0">
                <a:solidFill>
                  <a:schemeClr val="bg1"/>
                </a:solidFill>
              </a:rPr>
            </a:b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85918" y="4357694"/>
            <a:ext cx="7015154" cy="121443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Resolución del Problema siguiendo el procedimiento establecido.</a:t>
            </a:r>
            <a:b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0" y="1857364"/>
            <a:ext cx="1571604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0" y="4214818"/>
            <a:ext cx="1571604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ETAPA MATERIAL O MATERIALIZADA</vt:lpstr>
      <vt:lpstr>2. Extracción de los conceptos que están presentes en el enunciado.</vt:lpstr>
      <vt:lpstr>  4. Construir el mapa donde se establezcan las relaciones existentes entre los conceptos de cada pregunta y las secuencias de las acciones.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 MATERIAL O MATERIALIZADA</dc:title>
  <dc:creator>SEC ADMIN</dc:creator>
  <cp:lastModifiedBy>SEC ADMIN</cp:lastModifiedBy>
  <cp:revision>1</cp:revision>
  <dcterms:created xsi:type="dcterms:W3CDTF">2011-01-26T13:57:10Z</dcterms:created>
  <dcterms:modified xsi:type="dcterms:W3CDTF">2011-01-26T14:06:39Z</dcterms:modified>
</cp:coreProperties>
</file>