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986714" cy="1714512"/>
          </a:xfrm>
        </p:spPr>
        <p:txBody>
          <a:bodyPr>
            <a:normAutofit/>
          </a:bodyPr>
          <a:lstStyle/>
          <a:p>
            <a:r>
              <a:rPr lang="es-ES_tradnl" sz="2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LAS </a:t>
            </a:r>
            <a:r>
              <a:rPr lang="es-ES_tradnl" sz="2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TIC´S </a:t>
            </a:r>
            <a:r>
              <a:rPr lang="es-ES_tradnl" sz="2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COMO APOYO EN LOS PROCESOS DE </a:t>
            </a:r>
            <a:r>
              <a:rPr lang="es-ES_tradnl" sz="2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ENSEÑANZA - APRENDIZAJE</a:t>
            </a:r>
            <a:endParaRPr lang="es-ES_tradnl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643438" y="6000768"/>
            <a:ext cx="42148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1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s-ES_tradnl" sz="11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specialización Informática Educativa</a:t>
            </a:r>
          </a:p>
          <a:p>
            <a:pPr algn="r"/>
            <a:r>
              <a:rPr lang="es-ES_tradnl" sz="11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Ing. Islena Londoño García</a:t>
            </a:r>
          </a:p>
          <a:p>
            <a:pPr algn="r"/>
            <a:r>
              <a:rPr lang="es-ES_tradnl" sz="11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Universidad Libre - Cali</a:t>
            </a:r>
            <a:endParaRPr lang="es-ES_tradnl" sz="1100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85786" y="2857496"/>
            <a:ext cx="73581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latin typeface="Garamond" pitchFamily="18" charset="0"/>
              </a:rPr>
              <a:t>OBJETIVO </a:t>
            </a:r>
            <a:r>
              <a:rPr lang="es-ES_tradnl" b="1" dirty="0" smtClean="0">
                <a:latin typeface="Garamond" pitchFamily="18" charset="0"/>
              </a:rPr>
              <a:t>GENERAL</a:t>
            </a:r>
          </a:p>
          <a:p>
            <a:endParaRPr lang="es-ES_tradnl" b="1" dirty="0" smtClean="0">
              <a:latin typeface="Garamond" pitchFamily="18" charset="0"/>
            </a:endParaRPr>
          </a:p>
          <a:p>
            <a:endParaRPr lang="es-ES_tradnl" b="1" dirty="0" smtClean="0">
              <a:latin typeface="Garamond" pitchFamily="18" charset="0"/>
            </a:endParaRPr>
          </a:p>
          <a:p>
            <a:endParaRPr lang="es-ES_tradnl" b="1" dirty="0" smtClean="0">
              <a:latin typeface="Garamond" pitchFamily="18" charset="0"/>
            </a:endParaRPr>
          </a:p>
          <a:p>
            <a:pPr algn="just"/>
            <a:endParaRPr lang="es-ES_tradnl" dirty="0" smtClean="0">
              <a:latin typeface="Garamond" pitchFamily="18" charset="0"/>
            </a:endParaRPr>
          </a:p>
          <a:p>
            <a:endParaRPr lang="es-ES_tradnl" dirty="0" smtClean="0">
              <a:latin typeface="Garamond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57224" y="3643314"/>
            <a:ext cx="74295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latin typeface="Garamond" pitchFamily="18" charset="0"/>
              </a:rPr>
              <a:t>Identificar de que manera los docentes pueden incorporar las TIC a los procesos de </a:t>
            </a:r>
            <a:r>
              <a:rPr lang="es-ES" sz="2400" dirty="0" smtClean="0">
                <a:latin typeface="Garamond" pitchFamily="18" charset="0"/>
              </a:rPr>
              <a:t>enseñanza-aprendizaje </a:t>
            </a:r>
            <a:r>
              <a:rPr lang="es-ES" sz="2400" dirty="0" smtClean="0">
                <a:latin typeface="Garamond" pitchFamily="18" charset="0"/>
              </a:rPr>
              <a:t>con los estudiantes </a:t>
            </a:r>
            <a:r>
              <a:rPr lang="es-ES_tradnl" sz="2400" dirty="0" smtClean="0">
                <a:latin typeface="Garamond" pitchFamily="18" charset="0"/>
              </a:rPr>
              <a:t>de básica secundaria y media técnica en la I.E José Asunción  Silva, corregimiento de la Torre, Municipio de Palmira.</a:t>
            </a:r>
            <a:endParaRPr lang="es-ES_tradnl" sz="24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986714" cy="1714512"/>
          </a:xfrm>
        </p:spPr>
        <p:txBody>
          <a:bodyPr>
            <a:normAutofit/>
          </a:bodyPr>
          <a:lstStyle/>
          <a:p>
            <a:r>
              <a:rPr lang="es-ES_tradnl" sz="36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LAS TIC´s COMO APOYO EN LOS PROCESOS DE ENSEÑANZA</a:t>
            </a:r>
            <a:endParaRPr lang="es-ES_tradnl" sz="3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714348" y="2143116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643438" y="5929330"/>
            <a:ext cx="42148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1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s-ES_tradnl" sz="11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specialización Informática Educativa</a:t>
            </a:r>
          </a:p>
          <a:p>
            <a:pPr algn="r"/>
            <a:r>
              <a:rPr lang="es-ES_tradnl" sz="11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Ing. Islena Londoño García</a:t>
            </a:r>
          </a:p>
          <a:p>
            <a:pPr algn="r"/>
            <a:r>
              <a:rPr lang="es-ES_tradnl" sz="11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Universidad Libre - Cali</a:t>
            </a:r>
            <a:endParaRPr lang="es-ES_tradnl" sz="1100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42910" y="1785927"/>
            <a:ext cx="80010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latin typeface="Garamond" pitchFamily="18" charset="0"/>
              </a:rPr>
              <a:t>OBJETIVOS ESPECIFICOS</a:t>
            </a:r>
          </a:p>
          <a:p>
            <a:endParaRPr lang="es-ES_tradnl" b="1" dirty="0" smtClean="0">
              <a:latin typeface="Garamond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_tradnl" dirty="0" smtClean="0">
                <a:latin typeface="Garamond" pitchFamily="18" charset="0"/>
              </a:rPr>
              <a:t> Identificar las competencias y habilidades que deben de desarrollar los docentes en el uso de las TIC´s de acuerdo al contexto y a P.E.I  de la Institución.</a:t>
            </a:r>
          </a:p>
          <a:p>
            <a:pPr algn="just"/>
            <a:endParaRPr lang="es-ES_tradnl" dirty="0" smtClean="0">
              <a:latin typeface="Garamond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_tradnl" dirty="0" smtClean="0">
                <a:latin typeface="Garamond" pitchFamily="18" charset="0"/>
              </a:rPr>
              <a:t>Analizar las herramientas </a:t>
            </a:r>
            <a:r>
              <a:rPr lang="es-ES_tradnl" dirty="0" err="1" smtClean="0">
                <a:latin typeface="Garamond" pitchFamily="18" charset="0"/>
              </a:rPr>
              <a:t>TIC`s</a:t>
            </a:r>
            <a:r>
              <a:rPr lang="es-ES_tradnl" dirty="0" smtClean="0">
                <a:latin typeface="Garamond" pitchFamily="18" charset="0"/>
              </a:rPr>
              <a:t> comunes aplicables a los procesos de enseñanza de básica secundaria y media de la Institución.</a:t>
            </a:r>
          </a:p>
          <a:p>
            <a:pPr algn="just">
              <a:buFont typeface="Wingdings" pitchFamily="2" charset="2"/>
              <a:buChar char="ü"/>
            </a:pPr>
            <a:endParaRPr lang="es-ES_tradnl" dirty="0" smtClean="0">
              <a:latin typeface="Garamond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_tradnl" dirty="0" smtClean="0">
                <a:latin typeface="Garamond" pitchFamily="18" charset="0"/>
              </a:rPr>
              <a:t> Elaborar un plan para la formación y actualización de los docentes en el uso de las </a:t>
            </a:r>
            <a:r>
              <a:rPr lang="es-ES_tradnl" dirty="0" err="1" smtClean="0">
                <a:latin typeface="Garamond" pitchFamily="18" charset="0"/>
              </a:rPr>
              <a:t>TIC`s</a:t>
            </a:r>
            <a:r>
              <a:rPr lang="es-ES_tradnl" dirty="0" smtClean="0">
                <a:latin typeface="Garamond" pitchFamily="18" charset="0"/>
              </a:rPr>
              <a:t> disponibles en al institución y las incluidas en los programas de inversión a corto plazo.</a:t>
            </a:r>
          </a:p>
          <a:p>
            <a:pPr algn="just">
              <a:buFont typeface="Wingdings" pitchFamily="2" charset="2"/>
              <a:buChar char="ü"/>
            </a:pPr>
            <a:endParaRPr lang="es-ES_tradnl" dirty="0" smtClean="0">
              <a:latin typeface="Garamond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_tradnl" dirty="0" smtClean="0">
                <a:latin typeface="Garamond" pitchFamily="18" charset="0"/>
              </a:rPr>
              <a:t> Implementar la plataforma </a:t>
            </a:r>
            <a:r>
              <a:rPr lang="es-ES_tradnl" dirty="0" err="1" smtClean="0">
                <a:latin typeface="Garamond" pitchFamily="18" charset="0"/>
              </a:rPr>
              <a:t>Claroline</a:t>
            </a:r>
            <a:r>
              <a:rPr lang="es-ES_tradnl" dirty="0" smtClean="0">
                <a:latin typeface="Garamond" pitchFamily="18" charset="0"/>
              </a:rPr>
              <a:t> y el servidor web </a:t>
            </a:r>
            <a:r>
              <a:rPr lang="es-ES_tradnl" dirty="0" err="1" smtClean="0">
                <a:latin typeface="Garamond" pitchFamily="18" charset="0"/>
              </a:rPr>
              <a:t>wampserver</a:t>
            </a:r>
            <a:r>
              <a:rPr lang="es-ES_tradnl" dirty="0" smtClean="0">
                <a:latin typeface="Garamond" pitchFamily="18" charset="0"/>
              </a:rPr>
              <a:t> como apoyo para las capacitaciones en TIC para los docentes y directivos docentes.</a:t>
            </a:r>
          </a:p>
          <a:p>
            <a:pPr algn="just"/>
            <a:endParaRPr lang="es-ES_tradnl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195</Words>
  <Application>Microsoft Office PowerPoint</Application>
  <PresentationFormat>Presentación en pantalla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LAS TIC´S COMO APOYO EN LOS PROCESOS DE ENSEÑANZA - APRENDIZAJE</vt:lpstr>
      <vt:lpstr>LAS TIC´s COMO APOYO EN LOS PROCESOS DE ENSEÑANZA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TIC´s COMO APOYO EN LOS PROCESOS DE ENSEÑANZA</dc:title>
  <dc:creator>WinuE</dc:creator>
  <cp:lastModifiedBy>WinuE</cp:lastModifiedBy>
  <cp:revision>22</cp:revision>
  <dcterms:created xsi:type="dcterms:W3CDTF">2010-09-22T20:24:22Z</dcterms:created>
  <dcterms:modified xsi:type="dcterms:W3CDTF">2011-01-28T19:51:20Z</dcterms:modified>
</cp:coreProperties>
</file>