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12CE7-F304-4FF3-9846-275252C32FB1}" type="datetimeFigureOut">
              <a:rPr lang="es-ES_tradnl" smtClean="0"/>
              <a:pPr/>
              <a:t>28/01/2011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0907-4AB5-46B7-B03D-F47BF51B4CE0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12CE7-F304-4FF3-9846-275252C32FB1}" type="datetimeFigureOut">
              <a:rPr lang="es-ES_tradnl" smtClean="0"/>
              <a:pPr/>
              <a:t>28/01/2011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0907-4AB5-46B7-B03D-F47BF51B4CE0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12CE7-F304-4FF3-9846-275252C32FB1}" type="datetimeFigureOut">
              <a:rPr lang="es-ES_tradnl" smtClean="0"/>
              <a:pPr/>
              <a:t>28/01/2011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0907-4AB5-46B7-B03D-F47BF51B4CE0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12CE7-F304-4FF3-9846-275252C32FB1}" type="datetimeFigureOut">
              <a:rPr lang="es-ES_tradnl" smtClean="0"/>
              <a:pPr/>
              <a:t>28/01/2011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0907-4AB5-46B7-B03D-F47BF51B4CE0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12CE7-F304-4FF3-9846-275252C32FB1}" type="datetimeFigureOut">
              <a:rPr lang="es-ES_tradnl" smtClean="0"/>
              <a:pPr/>
              <a:t>28/01/2011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0907-4AB5-46B7-B03D-F47BF51B4CE0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12CE7-F304-4FF3-9846-275252C32FB1}" type="datetimeFigureOut">
              <a:rPr lang="es-ES_tradnl" smtClean="0"/>
              <a:pPr/>
              <a:t>28/01/2011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0907-4AB5-46B7-B03D-F47BF51B4CE0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12CE7-F304-4FF3-9846-275252C32FB1}" type="datetimeFigureOut">
              <a:rPr lang="es-ES_tradnl" smtClean="0"/>
              <a:pPr/>
              <a:t>28/01/2011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0907-4AB5-46B7-B03D-F47BF51B4CE0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12CE7-F304-4FF3-9846-275252C32FB1}" type="datetimeFigureOut">
              <a:rPr lang="es-ES_tradnl" smtClean="0"/>
              <a:pPr/>
              <a:t>28/01/2011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0907-4AB5-46B7-B03D-F47BF51B4CE0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12CE7-F304-4FF3-9846-275252C32FB1}" type="datetimeFigureOut">
              <a:rPr lang="es-ES_tradnl" smtClean="0"/>
              <a:pPr/>
              <a:t>28/01/2011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0907-4AB5-46B7-B03D-F47BF51B4CE0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12CE7-F304-4FF3-9846-275252C32FB1}" type="datetimeFigureOut">
              <a:rPr lang="es-ES_tradnl" smtClean="0"/>
              <a:pPr/>
              <a:t>28/01/2011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0907-4AB5-46B7-B03D-F47BF51B4CE0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12CE7-F304-4FF3-9846-275252C32FB1}" type="datetimeFigureOut">
              <a:rPr lang="es-ES_tradnl" smtClean="0"/>
              <a:pPr/>
              <a:t>28/01/2011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0907-4AB5-46B7-B03D-F47BF51B4CE0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12CE7-F304-4FF3-9846-275252C32FB1}" type="datetimeFigureOut">
              <a:rPr lang="es-ES_tradnl" smtClean="0"/>
              <a:pPr/>
              <a:t>28/01/2011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40907-4AB5-46B7-B03D-F47BF51B4CE0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SERVIDOR/cursovirtual/index.html" TargetMode="External"/><Relationship Id="rId2" Type="http://schemas.openxmlformats.org/officeDocument/2006/relationships/hyperlink" Target="ANEXO%20No%202.docx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986714" cy="1714512"/>
          </a:xfrm>
        </p:spPr>
        <p:txBody>
          <a:bodyPr>
            <a:normAutofit/>
          </a:bodyPr>
          <a:lstStyle/>
          <a:p>
            <a:r>
              <a:rPr lang="es-ES_tradnl" sz="28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LAS TIC´S COMO APOYO EN LOS PROCESOS DE ENSEÑANZA - APRENDIZAJE</a:t>
            </a:r>
            <a:endParaRPr lang="es-ES_tradnl" sz="2800" dirty="0"/>
          </a:p>
        </p:txBody>
      </p:sp>
      <p:sp>
        <p:nvSpPr>
          <p:cNvPr id="5" name="4 CuadroTexto"/>
          <p:cNvSpPr txBox="1"/>
          <p:nvPr/>
        </p:nvSpPr>
        <p:spPr>
          <a:xfrm>
            <a:off x="4643438" y="6000768"/>
            <a:ext cx="421484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1100" i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es-ES_tradnl" sz="1100" i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specialización Informática Educativa</a:t>
            </a:r>
          </a:p>
          <a:p>
            <a:pPr algn="r"/>
            <a:r>
              <a:rPr lang="es-ES_tradnl" sz="1100" i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Ing. Islena Londoño García</a:t>
            </a:r>
          </a:p>
          <a:p>
            <a:pPr algn="r"/>
            <a:r>
              <a:rPr lang="es-ES_tradnl" sz="1100" i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Universidad Libre - Cali</a:t>
            </a:r>
            <a:endParaRPr lang="es-ES_tradnl" sz="1100" i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42910" y="1857364"/>
            <a:ext cx="735811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latin typeface="Garamond" pitchFamily="18" charset="0"/>
              </a:rPr>
              <a:t>RESULTADO</a:t>
            </a:r>
          </a:p>
          <a:p>
            <a:endParaRPr lang="es-ES_tradnl" b="1" dirty="0" smtClean="0">
              <a:latin typeface="Garamond" pitchFamily="18" charset="0"/>
            </a:endParaRPr>
          </a:p>
          <a:p>
            <a:endParaRPr lang="es-ES_tradnl" b="1" dirty="0" smtClean="0">
              <a:latin typeface="Garamond" pitchFamily="18" charset="0"/>
            </a:endParaRPr>
          </a:p>
          <a:p>
            <a:endParaRPr lang="es-ES_tradnl" b="1" dirty="0" smtClean="0">
              <a:latin typeface="Garamond" pitchFamily="18" charset="0"/>
            </a:endParaRPr>
          </a:p>
          <a:p>
            <a:pPr algn="just"/>
            <a:endParaRPr lang="es-ES_tradnl" dirty="0" smtClean="0">
              <a:latin typeface="Garamond" pitchFamily="18" charset="0"/>
            </a:endParaRPr>
          </a:p>
          <a:p>
            <a:endParaRPr lang="es-ES_tradnl" dirty="0" smtClean="0">
              <a:latin typeface="Garamond" pitchFamily="18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714348" y="2357430"/>
            <a:ext cx="807249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000" dirty="0" smtClean="0">
                <a:latin typeface="Garamond" pitchFamily="18" charset="0"/>
              </a:rPr>
              <a:t>De acuerdo a las evidencias testimoniales y encuestas realizadas a los docentes, la propuesta que se plantea es un curso virtual , diseñado en una plataforma fácil de explorar y de ambiente amigable justo lo que necesitan los docentes que apenas se están iniciando en el manejo de estas herramientas tecnológicas.</a:t>
            </a:r>
          </a:p>
          <a:p>
            <a:pPr algn="just"/>
            <a:endParaRPr lang="es-CO" sz="2000" dirty="0" smtClean="0">
              <a:latin typeface="Garamond" pitchFamily="18" charset="0"/>
            </a:endParaRPr>
          </a:p>
          <a:p>
            <a:pPr algn="just"/>
            <a:r>
              <a:rPr lang="es-CO" sz="2000" dirty="0" smtClean="0">
                <a:latin typeface="Garamond" pitchFamily="18" charset="0"/>
              </a:rPr>
              <a:t>Mejorar los procesos de enseñanza aprendizaje por medio de un curso virtual es la solución planteada a la problemática.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714348" y="4714884"/>
            <a:ext cx="750099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ES_tradnl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s-ES_tradnl" b="1" dirty="0" smtClean="0">
                <a:solidFill>
                  <a:schemeClr val="accent2">
                    <a:lumMod val="75000"/>
                  </a:schemeClr>
                </a:solidFill>
                <a:hlinkClick r:id="rId2" action="ppaction://hlinkfile"/>
              </a:rPr>
              <a:t>BOCETO CURSO VIRTUAL</a:t>
            </a:r>
            <a:endParaRPr lang="es-ES_tradnl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s-ES_tradnl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s-ES_tradnl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s-ES_tradnl" b="1" dirty="0" smtClean="0">
                <a:solidFill>
                  <a:schemeClr val="accent2">
                    <a:lumMod val="75000"/>
                  </a:schemeClr>
                </a:solidFill>
                <a:hlinkClick r:id="rId3" action="ppaction://hlinkfile"/>
              </a:rPr>
              <a:t>CURSO VIRTUAL: “APRENDIENDO CON LAS TICS, Construyendo una comunidad de aprendizaje docente”</a:t>
            </a:r>
            <a:endParaRPr lang="es-ES_tradnl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118</Words>
  <Application>Microsoft Office PowerPoint</Application>
  <PresentationFormat>Presentación en pantalla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LAS TIC´S COMO APOYO EN LOS PROCESOS DE ENSEÑANZA - APRENDIZAJE</vt:lpstr>
    </vt:vector>
  </TitlesOfParts>
  <Company>Windows uE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TIC´s COMO APOYO EN LOS PROCESOS DE ENSEÑANZA</dc:title>
  <dc:creator>WinuE</dc:creator>
  <cp:lastModifiedBy>WinuE</cp:lastModifiedBy>
  <cp:revision>37</cp:revision>
  <dcterms:created xsi:type="dcterms:W3CDTF">2010-09-22T20:24:22Z</dcterms:created>
  <dcterms:modified xsi:type="dcterms:W3CDTF">2011-01-28T20:55:24Z</dcterms:modified>
</cp:coreProperties>
</file>