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EEBD72-9154-4388-86D5-8F6A561D7A31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FAFB5A-9CB5-41CC-8130-DA0DB59FFA7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992888" cy="5472608"/>
          </a:xfrm>
        </p:spPr>
        <p:txBody>
          <a:bodyPr>
            <a:normAutofit fontScale="90000"/>
          </a:bodyPr>
          <a:lstStyle/>
          <a:p>
            <a:pPr algn="ctr"/>
            <a:r>
              <a:rPr lang="es-PA" sz="2700" dirty="0" smtClean="0">
                <a:latin typeface="Baskerville Old Face" pitchFamily="18" charset="0"/>
              </a:rPr>
              <a:t/>
            </a:r>
            <a:br>
              <a:rPr lang="es-PA" sz="27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>Universidad Autónoma de Chiriquí</a:t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>Facultad de Derecho y Ciencias Políticas</a:t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/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>Derecho Penal PARTE I</a:t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/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/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>LICDA. YAJAIRA L. ROJAS</a:t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/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>FACILITADORA</a:t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>VIELKA BATISTA</a:t>
            </a:r>
            <a:br>
              <a:rPr lang="es-PA" sz="3100" dirty="0" smtClean="0">
                <a:latin typeface="Baskerville Old Face" pitchFamily="18" charset="0"/>
              </a:rPr>
            </a:br>
            <a:r>
              <a:rPr lang="es-PA" sz="3100" dirty="0" smtClean="0">
                <a:latin typeface="Baskerville Old Face" pitchFamily="18" charset="0"/>
              </a:rPr>
              <a:t>2011</a:t>
            </a:r>
            <a:r>
              <a:rPr lang="es-PA" dirty="0" smtClean="0">
                <a:latin typeface="Baskerville Old Face" pitchFamily="18" charset="0"/>
              </a:rPr>
              <a:t/>
            </a:r>
            <a:br>
              <a:rPr lang="es-PA" dirty="0" smtClean="0">
                <a:latin typeface="Baskerville Old Face" pitchFamily="18" charset="0"/>
              </a:rPr>
            </a:br>
            <a:endParaRPr lang="es-ES" dirty="0">
              <a:latin typeface="Baskerville Old Fac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8458200" cy="914400"/>
          </a:xfrm>
        </p:spPr>
        <p:txBody>
          <a:bodyPr>
            <a:noAutofit/>
          </a:bodyPr>
          <a:lstStyle/>
          <a:p>
            <a:endParaRPr lang="es-PA" sz="3200" dirty="0" smtClean="0">
              <a:solidFill>
                <a:schemeClr val="tx1"/>
              </a:solidFill>
              <a:latin typeface="Blackadder ITC" pitchFamily="82" charset="0"/>
            </a:endParaRPr>
          </a:p>
          <a:p>
            <a:endParaRPr lang="es-PA" sz="3200" dirty="0" smtClean="0">
              <a:solidFill>
                <a:schemeClr val="tx1"/>
              </a:solidFill>
              <a:latin typeface="Blackadder ITC" pitchFamily="82" charset="0"/>
            </a:endParaRPr>
          </a:p>
          <a:p>
            <a:endParaRPr lang="es-PA" sz="3200" dirty="0" smtClean="0">
              <a:solidFill>
                <a:schemeClr val="tx1"/>
              </a:solidFill>
              <a:latin typeface="Blackadder ITC" pitchFamily="82" charset="0"/>
            </a:endParaRPr>
          </a:p>
          <a:p>
            <a:endParaRPr lang="es-PA" sz="3200" dirty="0" smtClean="0">
              <a:solidFill>
                <a:schemeClr val="tx1"/>
              </a:solidFill>
              <a:latin typeface="Blackadder ITC" pitchFamily="82" charset="0"/>
            </a:endParaRPr>
          </a:p>
          <a:p>
            <a:endParaRPr lang="es-PA" sz="3200" dirty="0" smtClean="0">
              <a:solidFill>
                <a:schemeClr val="tx1"/>
              </a:solidFill>
              <a:latin typeface="Blackadder ITC" pitchFamily="82" charset="0"/>
            </a:endParaRPr>
          </a:p>
        </p:txBody>
      </p:sp>
      <p:pic>
        <p:nvPicPr>
          <p:cNvPr id="19458" name="Picture 2" descr="http://www.siceditorial.com/ArchivosObras/caratulas/tipicidad%20y%20derecho%20penal%20final286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1010" y="4293096"/>
            <a:ext cx="1895046" cy="2378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INDICE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PA" dirty="0" smtClean="0"/>
              <a:t>Derecho Penal Parte I</a:t>
            </a:r>
          </a:p>
          <a:p>
            <a:pPr marL="514350" indent="-514350">
              <a:buFont typeface="+mj-lt"/>
              <a:buAutoNum type="arabicPeriod"/>
            </a:pPr>
            <a:r>
              <a:rPr lang="es-PA" dirty="0" smtClean="0"/>
              <a:t>Contenido de la Materia</a:t>
            </a:r>
          </a:p>
          <a:p>
            <a:pPr marL="514350" indent="-514350">
              <a:buFont typeface="+mj-lt"/>
              <a:buAutoNum type="arabicPeriod"/>
            </a:pPr>
            <a:r>
              <a:rPr lang="es-PA" dirty="0" smtClean="0"/>
              <a:t>Ley Penal General</a:t>
            </a:r>
          </a:p>
          <a:p>
            <a:pPr marL="514350" indent="-514350">
              <a:buFont typeface="+mj-lt"/>
              <a:buAutoNum type="arabicPeriod"/>
            </a:pPr>
            <a:r>
              <a:rPr lang="es-PA" dirty="0" smtClean="0"/>
              <a:t>Reflexión</a:t>
            </a:r>
          </a:p>
          <a:p>
            <a:pPr marL="514350" indent="-514350">
              <a:buFont typeface="+mj-lt"/>
              <a:buAutoNum type="arabicPeriod"/>
            </a:pPr>
            <a:r>
              <a:rPr lang="es-PA" dirty="0" smtClean="0"/>
              <a:t>A</a:t>
            </a:r>
            <a:r>
              <a:rPr lang="es-PA" dirty="0" smtClean="0"/>
              <a:t>gradecimiento</a:t>
            </a:r>
          </a:p>
          <a:p>
            <a:pPr marL="514350" indent="-51435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DERECHO PENAL PARTE I</a:t>
            </a:r>
            <a:br>
              <a:rPr lang="es-PA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 smtClean="0"/>
          </a:p>
          <a:p>
            <a:r>
              <a:rPr lang="es-PA" dirty="0" smtClean="0"/>
              <a:t>Es una asignatura de la carrera de Derecho y Ciencia Políticas que se da en segundo año.</a:t>
            </a:r>
          </a:p>
        </p:txBody>
      </p:sp>
      <p:pic>
        <p:nvPicPr>
          <p:cNvPr id="18434" name="Picture 2" descr="http://images02.olx.com.ve/ui/7/56/67/1285607810_124424967_1-Fotos-de--Abogado-Asesor-Legal-Especialista-en-Derecho-Pe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501008"/>
            <a:ext cx="2767754" cy="2713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Derecho penal parte 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PA" dirty="0" smtClean="0"/>
              <a:t>Ley Penal General</a:t>
            </a:r>
          </a:p>
          <a:p>
            <a:pPr>
              <a:buFont typeface="Wingdings" pitchFamily="2" charset="2"/>
              <a:buChar char="Ø"/>
            </a:pPr>
            <a:r>
              <a:rPr lang="es-PA" dirty="0" smtClean="0"/>
              <a:t>Garantías Penales</a:t>
            </a:r>
          </a:p>
          <a:p>
            <a:pPr>
              <a:buFont typeface="Wingdings" pitchFamily="2" charset="2"/>
              <a:buChar char="Ø"/>
            </a:pPr>
            <a:r>
              <a:rPr lang="es-PA" dirty="0" smtClean="0"/>
              <a:t>Aplicación de la Ley Penal</a:t>
            </a:r>
          </a:p>
          <a:p>
            <a:pPr>
              <a:buFont typeface="Wingdings" pitchFamily="2" charset="2"/>
              <a:buChar char="Ø"/>
            </a:pPr>
            <a:r>
              <a:rPr lang="es-PA" dirty="0" smtClean="0"/>
              <a:t>Hechos Punibles y Personas Penalmente Responsables</a:t>
            </a:r>
          </a:p>
          <a:p>
            <a:pPr>
              <a:buFont typeface="Wingdings" pitchFamily="2" charset="2"/>
              <a:buChar char="Ø"/>
            </a:pPr>
            <a:r>
              <a:rPr lang="es-PA" dirty="0" smtClean="0"/>
              <a:t> Suspensión, Reemplazo y Aplazamiento de la Pena   </a:t>
            </a:r>
            <a:endParaRPr lang="es-ES" dirty="0"/>
          </a:p>
        </p:txBody>
      </p:sp>
      <p:pic>
        <p:nvPicPr>
          <p:cNvPr id="4098" name="Picture 2" descr="http://definicion.de/wp-content/uploads/2009/04/derechope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340768"/>
            <a:ext cx="1712218" cy="1712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4000" dirty="0" smtClean="0"/>
              <a:t>Ley penal general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PA" sz="3600" dirty="0" smtClean="0"/>
              <a:t>   Es aquella donde se tipifican las conductas y comportamientos cuya incriminación resulta indispensable para la protección de los bienes jurídicos tutelados y los valores de la sociedad.</a:t>
            </a:r>
          </a:p>
          <a:p>
            <a:pPr algn="just">
              <a:buNone/>
            </a:pPr>
            <a:endParaRPr lang="es-PA" sz="3600" dirty="0" smtClean="0"/>
          </a:p>
          <a:p>
            <a:pPr algn="just">
              <a:buNone/>
            </a:pPr>
            <a:endParaRPr lang="es-ES" sz="6000" dirty="0"/>
          </a:p>
        </p:txBody>
      </p:sp>
      <p:pic>
        <p:nvPicPr>
          <p:cNvPr id="3074" name="Picture 2" descr="http://lluevencroquetas.files.wordpress.com/2008/10/justici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81128"/>
            <a:ext cx="1087647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reflexión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A" dirty="0" smtClean="0"/>
              <a:t>   </a:t>
            </a:r>
          </a:p>
          <a:p>
            <a:pPr>
              <a:buNone/>
            </a:pPr>
            <a:r>
              <a:rPr lang="es-PA" dirty="0" smtClean="0"/>
              <a:t>   Es duro caer , pero es peor todavía no haberlo intentado subir.</a:t>
            </a:r>
          </a:p>
          <a:p>
            <a:pPr>
              <a:buNone/>
            </a:pPr>
            <a:endParaRPr lang="es-PA" dirty="0" smtClean="0"/>
          </a:p>
          <a:p>
            <a:pPr>
              <a:buNone/>
            </a:pPr>
            <a:r>
              <a:rPr lang="es-PA" dirty="0" smtClean="0">
                <a:latin typeface="Blackadder ITC" pitchFamily="82" charset="0"/>
              </a:rPr>
              <a:t>                                                                     </a:t>
            </a:r>
            <a:r>
              <a:rPr lang="es-PA" dirty="0" err="1" smtClean="0">
                <a:latin typeface="Blackadder ITC" pitchFamily="82" charset="0"/>
              </a:rPr>
              <a:t>Theodor</a:t>
            </a:r>
            <a:r>
              <a:rPr lang="es-PA" dirty="0" smtClean="0">
                <a:latin typeface="Blackadder ITC" pitchFamily="82" charset="0"/>
              </a:rPr>
              <a:t> </a:t>
            </a:r>
            <a:r>
              <a:rPr lang="es-PA" dirty="0" err="1" smtClean="0">
                <a:latin typeface="Blackadder ITC" pitchFamily="82" charset="0"/>
              </a:rPr>
              <a:t>Roosvelt</a:t>
            </a:r>
            <a:endParaRPr lang="es-ES" dirty="0">
              <a:latin typeface="Blackadder ITC" pitchFamily="82" charset="0"/>
            </a:endParaRPr>
          </a:p>
        </p:txBody>
      </p:sp>
      <p:pic>
        <p:nvPicPr>
          <p:cNvPr id="2050" name="Picture 2" descr="http://www.stcny.org/yahoo_site_admin/assets/images/TheodoreRoosevelt.20084603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89040"/>
            <a:ext cx="1626146" cy="2126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 smtClean="0"/>
          </a:p>
          <a:p>
            <a:endParaRPr lang="es-PA" dirty="0" smtClean="0"/>
          </a:p>
          <a:p>
            <a:pPr algn="ctr">
              <a:buNone/>
            </a:pPr>
            <a:r>
              <a:rPr lang="es-PA" sz="7200" dirty="0" smtClean="0"/>
              <a:t>GRACIAS</a:t>
            </a:r>
            <a:endParaRPr lang="es-E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117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 Universidad Autónoma de Chiriquí Facultad de Derecho y Ciencias Políticas  Derecho Penal PARTE I   LICDA. YAJAIRA L. ROJAS  FACILITADORA VIELKA BATISTA 2011 </vt:lpstr>
      <vt:lpstr>INDICE</vt:lpstr>
      <vt:lpstr>DERECHO PENAL PARTE I </vt:lpstr>
      <vt:lpstr>Derecho penal parte i</vt:lpstr>
      <vt:lpstr>Ley penal general</vt:lpstr>
      <vt:lpstr>reflexión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Autónoma de Chiriquí Facultad de Derecho y Ciencias Políticas Derecho Penal I parte</dc:title>
  <dc:creator>Edgar González</dc:creator>
  <cp:lastModifiedBy>Edgar González</cp:lastModifiedBy>
  <cp:revision>8</cp:revision>
  <dcterms:created xsi:type="dcterms:W3CDTF">2011-01-23T16:51:48Z</dcterms:created>
  <dcterms:modified xsi:type="dcterms:W3CDTF">2011-01-23T17:51:48Z</dcterms:modified>
</cp:coreProperties>
</file>