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s-P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5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PA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3C775-6799-43F2-8D35-9B944543552B}" type="datetimeFigureOut">
              <a:rPr lang="es-PA" smtClean="0"/>
              <a:t>02/12/2011</a:t>
            </a:fld>
            <a:endParaRPr lang="es-PA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4F8D8-113C-40D2-8B1F-24D2055D6E2B}" type="slidenum">
              <a:rPr lang="es-PA" smtClean="0"/>
              <a:t>‹Nº›</a:t>
            </a:fld>
            <a:endParaRPr lang="es-P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A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3C775-6799-43F2-8D35-9B944543552B}" type="datetimeFigureOut">
              <a:rPr lang="es-PA" smtClean="0"/>
              <a:t>02/12/2011</a:t>
            </a:fld>
            <a:endParaRPr lang="es-PA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4F8D8-113C-40D2-8B1F-24D2055D6E2B}" type="slidenum">
              <a:rPr lang="es-PA" smtClean="0"/>
              <a:t>‹Nº›</a:t>
            </a:fld>
            <a:endParaRPr lang="es-P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A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3C775-6799-43F2-8D35-9B944543552B}" type="datetimeFigureOut">
              <a:rPr lang="es-PA" smtClean="0"/>
              <a:t>02/12/2011</a:t>
            </a:fld>
            <a:endParaRPr lang="es-PA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4F8D8-113C-40D2-8B1F-24D2055D6E2B}" type="slidenum">
              <a:rPr lang="es-PA" smtClean="0"/>
              <a:t>‹Nº›</a:t>
            </a:fld>
            <a:endParaRPr lang="es-P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A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3C775-6799-43F2-8D35-9B944543552B}" type="datetimeFigureOut">
              <a:rPr lang="es-PA" smtClean="0"/>
              <a:t>02/12/2011</a:t>
            </a:fld>
            <a:endParaRPr lang="es-PA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4F8D8-113C-40D2-8B1F-24D2055D6E2B}" type="slidenum">
              <a:rPr lang="es-PA" smtClean="0"/>
              <a:t>‹Nº›</a:t>
            </a:fld>
            <a:endParaRPr lang="es-P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3C775-6799-43F2-8D35-9B944543552B}" type="datetimeFigureOut">
              <a:rPr lang="es-PA" smtClean="0"/>
              <a:t>02/12/2011</a:t>
            </a:fld>
            <a:endParaRPr lang="es-PA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4F8D8-113C-40D2-8B1F-24D2055D6E2B}" type="slidenum">
              <a:rPr lang="es-PA" smtClean="0"/>
              <a:t>‹Nº›</a:t>
            </a:fld>
            <a:endParaRPr lang="es-P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A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A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3C775-6799-43F2-8D35-9B944543552B}" type="datetimeFigureOut">
              <a:rPr lang="es-PA" smtClean="0"/>
              <a:t>02/12/2011</a:t>
            </a:fld>
            <a:endParaRPr lang="es-PA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4F8D8-113C-40D2-8B1F-24D2055D6E2B}" type="slidenum">
              <a:rPr lang="es-PA" smtClean="0"/>
              <a:t>‹Nº›</a:t>
            </a:fld>
            <a:endParaRPr lang="es-P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A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A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3C775-6799-43F2-8D35-9B944543552B}" type="datetimeFigureOut">
              <a:rPr lang="es-PA" smtClean="0"/>
              <a:t>02/12/2011</a:t>
            </a:fld>
            <a:endParaRPr lang="es-PA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4F8D8-113C-40D2-8B1F-24D2055D6E2B}" type="slidenum">
              <a:rPr lang="es-PA" smtClean="0"/>
              <a:t>‹Nº›</a:t>
            </a:fld>
            <a:endParaRPr lang="es-P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3C775-6799-43F2-8D35-9B944543552B}" type="datetimeFigureOut">
              <a:rPr lang="es-PA" smtClean="0"/>
              <a:t>02/12/2011</a:t>
            </a:fld>
            <a:endParaRPr lang="es-PA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4F8D8-113C-40D2-8B1F-24D2055D6E2B}" type="slidenum">
              <a:rPr lang="es-PA" smtClean="0"/>
              <a:t>‹Nº›</a:t>
            </a:fld>
            <a:endParaRPr lang="es-P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3C775-6799-43F2-8D35-9B944543552B}" type="datetimeFigureOut">
              <a:rPr lang="es-PA" smtClean="0"/>
              <a:t>02/12/2011</a:t>
            </a:fld>
            <a:endParaRPr lang="es-PA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4F8D8-113C-40D2-8B1F-24D2055D6E2B}" type="slidenum">
              <a:rPr lang="es-PA" smtClean="0"/>
              <a:t>‹Nº›</a:t>
            </a:fld>
            <a:endParaRPr lang="es-P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A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3C775-6799-43F2-8D35-9B944543552B}" type="datetimeFigureOut">
              <a:rPr lang="es-PA" smtClean="0"/>
              <a:t>02/12/2011</a:t>
            </a:fld>
            <a:endParaRPr lang="es-PA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4F8D8-113C-40D2-8B1F-24D2055D6E2B}" type="slidenum">
              <a:rPr lang="es-PA" smtClean="0"/>
              <a:t>‹Nº›</a:t>
            </a:fld>
            <a:endParaRPr lang="es-P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PA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3C775-6799-43F2-8D35-9B944543552B}" type="datetimeFigureOut">
              <a:rPr lang="es-PA" smtClean="0"/>
              <a:t>02/12/2011</a:t>
            </a:fld>
            <a:endParaRPr lang="es-PA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4F8D8-113C-40D2-8B1F-24D2055D6E2B}" type="slidenum">
              <a:rPr lang="es-PA" smtClean="0"/>
              <a:t>‹Nº›</a:t>
            </a:fld>
            <a:endParaRPr lang="es-P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A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13C775-6799-43F2-8D35-9B944543552B}" type="datetimeFigureOut">
              <a:rPr lang="es-PA" smtClean="0"/>
              <a:t>02/12/2011</a:t>
            </a:fld>
            <a:endParaRPr lang="es-PA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PA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64F8D8-113C-40D2-8B1F-24D2055D6E2B}" type="slidenum">
              <a:rPr lang="es-PA" smtClean="0"/>
              <a:t>‹Nº›</a:t>
            </a:fld>
            <a:endParaRPr lang="es-P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P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214282" y="928670"/>
            <a:ext cx="8643998" cy="5286412"/>
          </a:xfrm>
        </p:spPr>
        <p:txBody>
          <a:bodyPr>
            <a:normAutofit fontScale="85000" lnSpcReduction="10000"/>
          </a:bodyPr>
          <a:lstStyle/>
          <a:p>
            <a:r>
              <a:rPr lang="es-PA" b="1" dirty="0" smtClean="0"/>
              <a:t>Objetivo  </a:t>
            </a:r>
            <a:r>
              <a:rPr lang="es-PA" b="1" dirty="0"/>
              <a:t>General</a:t>
            </a:r>
            <a:endParaRPr lang="es-PA" dirty="0"/>
          </a:p>
          <a:p>
            <a:pPr lvl="0"/>
            <a:r>
              <a:rPr lang="es-PA" i="1" dirty="0"/>
              <a:t>Valorar la implementación de </a:t>
            </a:r>
            <a:r>
              <a:rPr lang="es-ES" i="1" dirty="0"/>
              <a:t>las estrategias de enseñanza y aprendizaje en la educación virtual </a:t>
            </a:r>
            <a:endParaRPr lang="es-PA" i="1" dirty="0"/>
          </a:p>
          <a:p>
            <a:endParaRPr lang="es-PA" b="1" dirty="0" smtClean="0"/>
          </a:p>
          <a:p>
            <a:r>
              <a:rPr lang="es-PA" b="1" dirty="0" smtClean="0"/>
              <a:t>Objetivos </a:t>
            </a:r>
            <a:r>
              <a:rPr lang="es-PA" b="1" dirty="0"/>
              <a:t>Específicos</a:t>
            </a:r>
            <a:endParaRPr lang="es-PA" dirty="0"/>
          </a:p>
          <a:p>
            <a:pPr marL="514350" lvl="0" indent="-514350" algn="just">
              <a:buFont typeface="+mj-lt"/>
              <a:buAutoNum type="arabicPeriod"/>
            </a:pPr>
            <a:r>
              <a:rPr lang="es-PA" dirty="0"/>
              <a:t>Presentar en plenaria una  </a:t>
            </a:r>
            <a:r>
              <a:rPr lang="es-PA" dirty="0" smtClean="0"/>
              <a:t>micro-clase </a:t>
            </a:r>
            <a:r>
              <a:rPr lang="es-PA" dirty="0"/>
              <a:t>basado en los lineamientos del proyecto final.</a:t>
            </a:r>
          </a:p>
          <a:p>
            <a:pPr marL="514350" lvl="0" indent="-514350" algn="just">
              <a:buFont typeface="+mj-lt"/>
              <a:buAutoNum type="arabicPeriod"/>
            </a:pPr>
            <a:r>
              <a:rPr lang="es-PA" dirty="0"/>
              <a:t>Utilizar como estrategia de enseñanza- aprendizaje un material audiovisual elaborado en Microsoft Windows </a:t>
            </a:r>
            <a:r>
              <a:rPr lang="es-PA" dirty="0" err="1" smtClean="0"/>
              <a:t>MovieMaker</a:t>
            </a:r>
            <a:r>
              <a:rPr lang="es-PA" dirty="0"/>
              <a:t>.</a:t>
            </a:r>
          </a:p>
          <a:p>
            <a:pPr marL="514350" lvl="0" indent="-514350" algn="just">
              <a:buFont typeface="+mj-lt"/>
              <a:buAutoNum type="arabicPeriod"/>
            </a:pPr>
            <a:r>
              <a:rPr lang="es-PA" dirty="0"/>
              <a:t>Expresar con propiedad la importancia de las estrategias de enseñanza-aprendizaje en la educación virtual </a:t>
            </a:r>
          </a:p>
          <a:p>
            <a:endParaRPr lang="es-PA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60</Words>
  <Application>Microsoft Office PowerPoint</Application>
  <PresentationFormat>Presentación en pantalla (4:3)</PresentationFormat>
  <Paragraphs>7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DELL</dc:creator>
  <cp:lastModifiedBy>DELL</cp:lastModifiedBy>
  <cp:revision>1</cp:revision>
  <dcterms:created xsi:type="dcterms:W3CDTF">2011-02-12T08:10:40Z</dcterms:created>
  <dcterms:modified xsi:type="dcterms:W3CDTF">2011-02-12T08:11:37Z</dcterms:modified>
</cp:coreProperties>
</file>