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F8C3-BC3E-450A-A296-73E1FA0683FE}" type="datetimeFigureOut">
              <a:rPr lang="es-ES" smtClean="0"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BC64-F2FC-4F13-A7D8-0077498D2FB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9632" y="2636912"/>
            <a:ext cx="6336704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solidFill>
                  <a:schemeClr val="tx1"/>
                </a:solidFill>
              </a:rPr>
              <a:t>CICLO DE VIDA</a:t>
            </a:r>
            <a:endParaRPr lang="es-ES" sz="8800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http://4.bp.blogspot.com/_Zd9gr4h3-Nw/SD65N2VM8RI/AAAAAAAAAAc/DLB_3v4Bxaw/s320/psicologia-del-desarrollo.gif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migenia</dc:creator>
  <cp:lastModifiedBy> migenia</cp:lastModifiedBy>
  <cp:revision>1</cp:revision>
  <dcterms:created xsi:type="dcterms:W3CDTF">2011-02-16T01:25:27Z</dcterms:created>
  <dcterms:modified xsi:type="dcterms:W3CDTF">2011-02-16T01:29:54Z</dcterms:modified>
</cp:coreProperties>
</file>