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3" r:id="rId6"/>
    <p:sldId id="267" r:id="rId7"/>
    <p:sldId id="266" r:id="rId8"/>
    <p:sldId id="269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6C35-648C-4176-9CF6-9E12924C10F7}" type="datetimeFigureOut">
              <a:rPr lang="es-ES" smtClean="0"/>
              <a:pPr/>
              <a:t>20/02/2011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39D55-9C4A-4051-AB2D-D5EF89A54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E\U\All%20Users\Documentos\Mi%20m&#250;sica\M&#250;sica%20de%20muestra\Sinfon&#237;a%20n&#186;%209%20de%20Beethoven%20(Scherzo)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s4.mm.bing.net/images/thumbnail.aspx?q=401706193519&amp;id=fe73641f6b9694859c32e4395d9f41b1"/>
          <p:cNvPicPr>
            <a:picLocks noChangeAspect="1" noChangeArrowheads="1"/>
          </p:cNvPicPr>
          <p:nvPr/>
        </p:nvPicPr>
        <p:blipFill>
          <a:blip r:embed="rId3" cstate="print">
            <a:lum bright="3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AUTONIOMA DE</a:t>
            </a:r>
            <a:br>
              <a:rPr lang="es-E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CHIRIQUI</a:t>
            </a:r>
            <a:endParaRPr lang="es-ES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697427"/>
          </a:xfrm>
        </p:spPr>
        <p:txBody>
          <a:bodyPr>
            <a:normAutofit lnSpcReduction="10000"/>
          </a:bodyPr>
          <a:lstStyle/>
          <a:p>
            <a:pPr marL="342900" lvl="1" indent="-342900" algn="ctr">
              <a:buNone/>
            </a:pPr>
            <a:r>
              <a:rPr lang="es-PA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INFORMATICA DOCENCIA SUPERIOR</a:t>
            </a:r>
            <a:endParaRPr lang="es-E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algn="ctr">
              <a:buNone/>
            </a:pPr>
            <a:endParaRPr lang="es-E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algn="ctr">
              <a:buNone/>
            </a:pPr>
            <a:r>
              <a:rPr lang="es-E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endParaRPr lang="es-PA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PA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“ECOLOGÍA”  </a:t>
            </a:r>
          </a:p>
          <a:p>
            <a:pPr algn="ctr">
              <a:buNone/>
            </a:pPr>
            <a:endParaRPr lang="es-ES" sz="3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PRESENTADO POR</a:t>
            </a:r>
          </a:p>
          <a:p>
            <a:pPr algn="ctr">
              <a:buNone/>
            </a:pPr>
            <a:r>
              <a:rPr lang="es-PA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EDUARDO URRIOLA</a:t>
            </a:r>
          </a:p>
          <a:p>
            <a:pPr algn="ctr">
              <a:buNone/>
            </a:pPr>
            <a:r>
              <a:rPr lang="es-PA" sz="36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4-723-212</a:t>
            </a: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PA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infonía nº 9 de Beethoven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548680"/>
            <a:ext cx="368424" cy="2964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3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2195736" y="836712"/>
            <a:ext cx="4896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5400" b="1" dirty="0" smtClean="0">
                <a:solidFill>
                  <a:srgbClr val="0000CC"/>
                </a:solidFill>
              </a:rPr>
              <a:t>ESTIMOLOGÍA</a:t>
            </a:r>
            <a:endParaRPr lang="es-ES" sz="5400" b="1" dirty="0">
              <a:solidFill>
                <a:srgbClr val="0000CC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3528" y="242088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dirty="0" smtClean="0"/>
          </a:p>
          <a:p>
            <a:endParaRPr lang="es-ES" dirty="0"/>
          </a:p>
        </p:txBody>
      </p:sp>
      <p:pic>
        <p:nvPicPr>
          <p:cNvPr id="5" name="4 Imagen" descr="P10505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285728"/>
            <a:ext cx="1785917" cy="133943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79512" y="2348881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/>
              <a:t>El termino ecología se deriva del griego: «</a:t>
            </a:r>
            <a:r>
              <a:rPr lang="es-ES" sz="4000" b="1" dirty="0" err="1" smtClean="0"/>
              <a:t>οίκος</a:t>
            </a:r>
            <a:r>
              <a:rPr lang="es-ES" sz="4000" b="1" dirty="0" smtClean="0"/>
              <a:t>» </a:t>
            </a:r>
            <a:r>
              <a:rPr lang="es-ES" sz="4000" b="1" i="1" dirty="0" smtClean="0"/>
              <a:t>ocios </a:t>
            </a:r>
            <a:r>
              <a:rPr lang="es-ES" sz="4000" b="1" dirty="0" smtClean="0"/>
              <a:t>= "casa", y «</a:t>
            </a:r>
            <a:r>
              <a:rPr lang="es-ES" sz="4000" b="1" dirty="0" err="1" smtClean="0"/>
              <a:t>λóγος</a:t>
            </a:r>
            <a:r>
              <a:rPr lang="es-ES" sz="4000" b="1" dirty="0" smtClean="0"/>
              <a:t>» </a:t>
            </a:r>
            <a:r>
              <a:rPr lang="es-ES" sz="4000" b="1" i="1" dirty="0" smtClean="0"/>
              <a:t>logos </a:t>
            </a:r>
            <a:r>
              <a:rPr lang="es-ES" sz="4000" b="1" dirty="0" smtClean="0"/>
              <a:t>=        "conocimiento"</a:t>
            </a:r>
            <a:endParaRPr lang="es-ES" sz="4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CC"/>
                </a:solidFill>
              </a:rPr>
              <a:t>DEFINICÍON</a:t>
            </a:r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 </a:t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7" name="6 Rectángulo"/>
          <p:cNvSpPr/>
          <p:nvPr/>
        </p:nvSpPr>
        <p:spPr>
          <a:xfrm>
            <a:off x="0" y="1700808"/>
            <a:ext cx="63001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/>
              <a:t>Es la ciencia que estudia a los seres vivos, su ambiente, la distribución y abundancia, cómo esas propiedades son afectadas por la interacción entre los organismos y su ambiente: “la biología de los ecosistemas”.</a:t>
            </a:r>
            <a:endParaRPr lang="es-ES" sz="4000" b="1" dirty="0"/>
          </a:p>
        </p:txBody>
      </p:sp>
      <p:pic>
        <p:nvPicPr>
          <p:cNvPr id="6146" name="Picture 2" descr="http://t3.gstatic.com/images?q=tbn:ANd9GcTgufHf_12AVuvUoCwGuln4jLYn6r1JgHAsl9UCRRTqCeZAlRSKh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026112" cy="148478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691680" y="548681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4 Imagen" descr="Meppol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85728"/>
            <a:ext cx="1785918" cy="125237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2276872"/>
            <a:ext cx="60841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/>
              <a:t>Esta rama de la Biología estudia las interacciones de los seres vivos con su medio. Esto incluye factores :</a:t>
            </a:r>
          </a:p>
          <a:p>
            <a:pPr algn="ctr">
              <a:buBlip>
                <a:blip r:embed="rId4"/>
              </a:buBlip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Abióticos</a:t>
            </a:r>
          </a:p>
          <a:p>
            <a:pPr algn="ctr">
              <a:buBlip>
                <a:blip r:embed="rId4"/>
              </a:buBlip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 Bióticos</a:t>
            </a:r>
            <a:endParaRPr lang="es-E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627784" y="548680"/>
            <a:ext cx="5108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sz="4800" b="1" dirty="0" smtClean="0">
                <a:solidFill>
                  <a:srgbClr val="0000CC"/>
                </a:solidFill>
              </a:rPr>
              <a:t>OBJETO</a:t>
            </a:r>
            <a:r>
              <a:rPr lang="es-PA" sz="4400" b="1" dirty="0" smtClean="0">
                <a:solidFill>
                  <a:srgbClr val="0000CC"/>
                </a:solidFill>
              </a:rPr>
              <a:t> DE ESTUDIO</a:t>
            </a:r>
            <a:endParaRPr lang="es-ES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7" name="6 Rectángulo"/>
          <p:cNvSpPr/>
          <p:nvPr/>
        </p:nvSpPr>
        <p:spPr>
          <a:xfrm>
            <a:off x="251520" y="1700809"/>
            <a:ext cx="51845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/>
              <a:t>Plantas y animales florecen solo cuando ciertas condiciones físicas están presentes. En la ausencia de tales condiciones, las plantas y animales no pueden sobrevivir sin ayuda</a:t>
            </a:r>
            <a:r>
              <a:rPr lang="es-ES" b="1" dirty="0" smtClean="0"/>
              <a:t>.</a:t>
            </a:r>
            <a:endParaRPr lang="es-ES" b="1" dirty="0"/>
          </a:p>
        </p:txBody>
      </p:sp>
      <p:sp>
        <p:nvSpPr>
          <p:cNvPr id="10" name="9 Rectángulo"/>
          <p:cNvSpPr/>
          <p:nvPr/>
        </p:nvSpPr>
        <p:spPr>
          <a:xfrm>
            <a:off x="1979712" y="692696"/>
            <a:ext cx="56886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>
                <a:solidFill>
                  <a:srgbClr val="0000CC"/>
                </a:solidFill>
              </a:rPr>
              <a:t>PRINCIPIO</a:t>
            </a:r>
            <a:r>
              <a:rPr lang="es-ES" sz="4000" b="1" dirty="0" smtClean="0">
                <a:solidFill>
                  <a:srgbClr val="0000CC"/>
                </a:solidFill>
              </a:rPr>
              <a:t> DE ECOLOGÍA</a:t>
            </a:r>
          </a:p>
        </p:txBody>
      </p:sp>
      <p:pic>
        <p:nvPicPr>
          <p:cNvPr id="4098" name="Picture 2" descr="http://t2.gstatic.com/images?q=tbn:ANd9GcS3Jf2IE5oH2uL5XOQwLcjzCkER5OpG1c0PomxU-QtjwppJG9r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16633"/>
            <a:ext cx="1296143" cy="151216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7" name="6 Rectángulo"/>
          <p:cNvSpPr/>
          <p:nvPr/>
        </p:nvSpPr>
        <p:spPr>
          <a:xfrm>
            <a:off x="107504" y="1988840"/>
            <a:ext cx="5760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 smtClean="0"/>
              <a:t>Es la sucesión de etapas en las que un organismo se alimenta y es devorado, la energía fluye desde un nivel trófico a otro.</a:t>
            </a:r>
            <a:endParaRPr lang="es-ES" sz="4400" b="1" dirty="0"/>
          </a:p>
        </p:txBody>
      </p:sp>
      <p:sp>
        <p:nvSpPr>
          <p:cNvPr id="8" name="7 Rectángulo"/>
          <p:cNvSpPr/>
          <p:nvPr/>
        </p:nvSpPr>
        <p:spPr>
          <a:xfrm>
            <a:off x="2483768" y="476672"/>
            <a:ext cx="49674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 smtClean="0">
                <a:solidFill>
                  <a:srgbClr val="0000CC"/>
                </a:solidFill>
              </a:rPr>
              <a:t>FLUJO DE ENERGÍA</a:t>
            </a:r>
          </a:p>
        </p:txBody>
      </p:sp>
      <p:pic>
        <p:nvPicPr>
          <p:cNvPr id="10" name="Picture 2" descr="http://t0.gstatic.com/images?q=tbn:ANd9GcRusYEU2ABjmumoKTFZTm-9Kb1otdBbmB5ymml2Lchm2CBHDRnKPhQJm2n9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581150" cy="146685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thegioiwallpaper.com/images/wmwallpapers/Nature-7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Rectángulo"/>
          <p:cNvSpPr/>
          <p:nvPr/>
        </p:nvSpPr>
        <p:spPr>
          <a:xfrm>
            <a:off x="1785918" y="214290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1142984"/>
            <a:ext cx="644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1916832"/>
            <a:ext cx="5544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1" dirty="0" smtClean="0"/>
              <a:t>Para los ecólogos modernos la ecología puede ser estudiada a varios niveles o escalas: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organismo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población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biocenosis o comunidad</a:t>
            </a:r>
          </a:p>
          <a:p>
            <a:pPr>
              <a:buBlip>
                <a:blip r:embed="rId3"/>
              </a:buBlip>
            </a:pPr>
            <a:r>
              <a:rPr lang="es-ES" sz="3600" b="1" dirty="0" smtClean="0">
                <a:solidFill>
                  <a:schemeClr val="tx2">
                    <a:lumMod val="50000"/>
                  </a:schemeClr>
                </a:solidFill>
              </a:rPr>
              <a:t>biosfera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2339752" y="188640"/>
            <a:ext cx="518898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0000CC"/>
                </a:solidFill>
              </a:rPr>
              <a:t>NIVELES</a:t>
            </a:r>
          </a:p>
          <a:p>
            <a:pPr algn="ctr"/>
            <a:r>
              <a:rPr lang="es-ES" sz="4000" b="1" dirty="0" smtClean="0">
                <a:solidFill>
                  <a:srgbClr val="0000CC"/>
                </a:solidFill>
              </a:rPr>
              <a:t> </a:t>
            </a:r>
            <a:r>
              <a:rPr lang="es-ES" sz="4800" b="1" dirty="0" smtClean="0">
                <a:solidFill>
                  <a:srgbClr val="0000CC"/>
                </a:solidFill>
              </a:rPr>
              <a:t>DE ORGANIZACIÓN</a:t>
            </a:r>
            <a:endParaRPr lang="es-ES" sz="4000" b="1" dirty="0" smtClean="0">
              <a:solidFill>
                <a:srgbClr val="0000CC"/>
              </a:solidFill>
            </a:endParaRPr>
          </a:p>
        </p:txBody>
      </p:sp>
      <p:pic>
        <p:nvPicPr>
          <p:cNvPr id="13" name="Picture 2" descr="http://t0.gstatic.com/images?q=tbn:ANd9GcQ6dPm9mWbktVLCqkzuBxLt2EwdvCMUoC_k2gKx6FLQTBLaRziI5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2160240" cy="143233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9" name="Picture 5" descr="http://nature-reserve-screensaver.smartcode.com/images/sshots/nature_reserve_screensaver_2701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4" name="AutoShape 2" descr="data:image/jpg;base64,/9j/4AAQSkZJRgABAQAAAQABAAD/2wBDAAkGBwgHBgkIBwgKCgkLDRYPDQwMDRsUFRAWIB0iIiAdHx8kKDQsJCYxJx8fLT0tMTU3Ojo6Iys/RD84QzQ5Ojf/2wBDAQoKCg0MDRoPDxo3JR8lNzc3Nzc3Nzc3Nzc3Nzc3Nzc3Nzc3Nzc3Nzc3Nzc3Nzc3Nzc3Nzc3Nzc3Nzc3Nzc3Nzf/wAARCAC8AMYDASIAAhEBAxEB/8QAHAAAAQUBAQEAAAAAAAAAAAAAAAMEBQYHAQII/8QAUxAAAgEDAwIEAwQEBgsOBwAAAQIDBAURABIhBjETIkFRBxRhMnGBkRUjobEWQlKSwdEkJzM0NkNUVWKUshclVnN0goOTlaKz0tPxJjVTcsLh8P/EABoBAAIDAQEAAAAAAAAAAAAAAAABAgMEBQb/xAArEQACAgEDAwQCAgMBAQAAAAAAAQIRAwQSIQUTMRRBUWEycSIjM1KhsfD/2gAMAwEAAhEDEQA/ANx0aNGgA1F3e+UNqmhhqmkMsqsypHEznauMk4HA5HJ1Kar93laPqmxou0CRKkMcckBVOM/fqMnSsBvJ1zZIphDN+kI3bGN9tqAMHsc7MY+ulous7LOAIJqqVyCRFHRTtIcf6OzOn9ZcqGgKCurYaYyAlPFlCbsYzjJ+o/PUH/ug9KfMin/TcGT/ABju2HjP2sY1nWeT9h8LySH8K6L/ACK9f9j1X/p67/Cui/yK9f8AY9V/6emf8Nulf8/W/wD60acUvVXTlYGNPe7c+3v/AGQo/edHfl8Bx8nmfrO1U4zUxXSEEEjxbVUrux6DKcnTf/dB6f8A5VxwD/mup/8AT1Ii/WX0vFv/AAq0/r06hr6KojEkFdBLGezRzAg/jnR338BwRqdb9OF0SS6wwFxlfmVaEH8XAGlD1p0uuN3UdpU+xrYx/TqUBSUBlIce/wBofnpnUQWqpffUw0ErAYzIqMf26fqPoKG/8Nelf+Eln/16P+vXuHrDpmaRY4eobU7sQAq1kZJJOAO+j9H2LGPkrZ/1UevSUtnRZFjgtyq67HUJGAw9iPUfTR6j6Cher6gstEqtV3aghDHCmSpRcn8TrtLf7NWIz0t1oZlU4JjqEIB9u+kaG32undnt9JRRuRhmp4UBx3wdo7aUqrXb6xlNZb6acqMKZadXI+7I40eo+gocfpO3/wCXUv8A1y/16b1fUNlolVqu7UEKscKZKhFyfxOkP4PWT/Mtv/1NP/LpelttBQs3ydDS05cAN4UKpu/IaHqF8BQ3/hh01/n+1/63H/Xo/hh0z/wgtf8Arcf9epLYmPsr+CjRtQ9kX+aNL1P0OhOK72yZFkiuNI6MAVZZ1IIP46eBgwypBH01Ey2W0zTNLNa6CSVjlnelRmP441B13QFjqS5p2rreXAz8jWPEq/XaDtz+GpLURbFRcx9Nd1CdGTGfpqifxZ5RtKiSofdIwDEAsfUkDvqb1evAg0aNGmAaNGjQAagbk0T9V2qFkJljp6iZX9APIpH7dT2oOrijfqymm8UCWGhkHh+4d1wfzXVeX8GNGf8AxuAJsW4AgNUcEZ/ix6zQ9sDt7a0j42TK1XZafDb1WeQ8cbTsX88jWbEjGSQBqnH+KOPr/wDLSO68lVP2lU/eNd138dWGJNnjwo/WNP5o0m1LTn/EoPuGP3aW9OdGganJe5yNfCXbE0iL7LIwH17HSXydPnPgrn8dLaNA+7P5E/l4f/op/NGvRijIAZFIHYEcDXrRpC7kvlnhI1iJMO6MkDPhuVz+WNe/1h71NX/rMn/m0Z0aCazZF4kzqNNG6vHWViMpyGFTJkH+dqUpOpuoaRdkd+uTKTkiSff+0jOorRoq/I/UZf8AZlmg696mhj2C5s/PeSJHP5lSddXr7qZDlbiewHmiRu3ryDzyf/YDFY0aW1fA/U5f9mWxPiT1JTRyvJUQTrt3BZKdeMD024/bnW2JvkosyFfEaLLbe2SuvmOoG6CUZxlG59uDr6ZtzvPbaZ5IzC8sCFo25KEqMqfqNVZEk0dLQ5JZIvc7GPw+nWo6Ks8qqVBplGD9OP6NWHVb+HMXgdFWuHcG8NGTI9cOw1ZNbF4NgaNGjTANGjRoA4xwM6g40MnVNbK8O3waSGJJA32gzOxBH0wPz1OnUVHn9M1wzxshwP52qs34MaMo+M86P1LbqcHzRUbMx7jzPx/snVSttf8AIGRvDDOxUg8DtnynIOVOeRweBzqZ+JsMkXW1e8r7/EWJk/0V2dv3/nqBtyRzXCnilTekjBCM478A/gSPy1Wl/FHE1U287G2ec9uc8aeqVo6dGMEM08w34lTcI15wAPc98+2PrlkF820n1xnTu7nN1qx2EczRqB6BDsUfko07vgzrhWe8Q1lLUyfLpDPAgfMQ2qw3AEFffzDkY7cg5yGJxoXOcDPPtpSWCSNkj2Zd0R1CnOQ6hl/HBGjwJ3IS0aUlhkilMUkbJIp2lD3De2Pf6fholhlhGZopYwfs70K5PtyNO0LaxPRo16dHRVZkdVf7JZcA/d76LQqZ5Jx6j8dGntrrY6KSV5I2ffHtAUqOd6t6g8EKV7H7Wmz/AK2dvDjAaRiVjQYxnnAGi+SVcCejXuSGSLAkjkTd9nehXP568qCzBVyWPGMd/wANFoVNHNGvcsUsPE0Tx5+zvQrn8xpxa40kuEKyqGjG5nBGQQqlj+waLBRd0NAodkRhlWdFI9wWAI/InX0+ihNqqMBTgD6a+YV4ZWOBsYOQTjO05wPqcYH1I19NpKDEJcEDbvIPp66py+x1+nfg/wBkX0H/AIK0X3yf+I2rBqu/D0u3R1seWMxtJG0m0+m5if6dWLWxeDaGjRo0wDRo0aAOHPpqEcNF1RnyIlTQ4GEwzOj+px6BxgE+p1OagK2tJ6woqAJwKGacv/z0UDVeb8GNeTJvit/hnUf8RF/s6qKu0bLJGcSIdyn2I5H9GrT8Tplm6yrQP8UkcZ/BR/Xqqj66qX40cHUv+6T+x5c0VLpN4YxGz70B9FbDKPyIGu3GRorzXOERyKqbyyLuB87emkqydJXheNmysEaNuGCGVQpxzz2z+Ol5Y1uUslTBJDHPITJNFI6x+cnJKZPI5zjORz6Y0eOWV/KR68X5mgqHlp6dGieMq0UQQkklSufXgk/832B06rmFBT004H9lVNHAImYf3KMQoC457k7lHsFY+o1HSypFAKaAqy7w8j/ymAIGPoNzY98k+2OXCVZZISrFgtNAn3FYkBH5g6iotslupMUoXanpaqrhZo54yiI6nlQ4cNgjscDGfYnSlsmmnqDRzSyFKpDGdxJAbup/Bgv7fu0lRFHpKqnMipLIY3j3HAJUtxnsM7+CfbHqNPbVTpbKyOquu2BUI8ON8szEkDOFycKCT+AA78D9wVuhjawm6aplRWSCEyBWGQX4Cgg9+T2PB1w3KtdJVlrJnSUYkV5CwfjGSDwce/pxjGNK0cKrDW0SyJJI8SmIxNuWQqytgduSAfrxpGjoJqmuhpWSWIySKjM0ZGwZwSfuGT+Gna8sjTqkerXzUSZz/e9R/wCC+vVI7U1BUVMLtHN4iQ70JBCOshbH37B+GffXi2EePIzEAGmn5PHJhfj+jXul2S0M9NvVZmmjkjDHAfaJARn0P6wEZ74x3I0Pmxr2PVFNLOZ6OaWR45YmYBnJAZFLg/kCPx122l/lKtIKiOKoZowpaVYiy+cMAxI9SuRnkehxw4t9KtulMt0ZYWdJI4kfJOWR13kKCQFJ/bwDpilBUymf5YfMLCRvMB3ZBzgjHccftHvoofNI9VhuNPGKet8dY5POqTcg/wCkpOfbuO+MZI40WzyyTz9xDTuQD6kjaB/3v2aUqQ9LbVoZn/WmbxvDDA+F5SCD7Fsqcf6PPPZoKh0pJKbACySK5OOfKGGPu82fvA0ctEfexOMEzQgAk+KmPr5119NT/wBwm+5v6dfOfTzRpf7ZJMVVErIWLMeFxIvOvouf+95e32W/cdQy+UdTp3+N/sYdD/4IWf8A5JH+7U5qD6H/AMD7P/ySP92pzWxeDaGjRo0wDRo0aAOH01UKtGf4pUciDKw2aUSH+SWlXbn79px92re3bVRp1jT4h3mrLnEVrplcY9N8hyPyOoZPxY0Y71jK9d1heDRU81Q5qmASNN3bCckcDkHvqJrqW4WqWnS6UyQrUDyOr7lyAMqfY86u1miW32+vuoiz85PJVHJAYREsyD79rA4zjk6Oroo6jp6oFdAA8bqYxkNh9wCnP3Zz9+sveqW0hLp2N45Tk+fJSO3Y6OPv57Ea7rmrjzgH6a7x6a5o0AHGgcA44+7Ro0BbOggcjIPoc6XeurJEKSVdQ6HIIeQnP386b6NFIe5gcHGeeNHv354wNGjTFYAAdgAPoNdVivKkg+4OCNc0aQWz3CyJNG8ib0VwWXONwzyNOLlUQVFTvpoRHGEVQNipkgDJ2rwMn2000aKHudUJVRAp2z7r/tDX0/WDNHUgceR/3HXzhZqeCrv9opqsqKeWvhWQMMhhuztP3kAfjrduur/D010tW3OWMyMF2RoP4ztwPw9fw1XkVtI7HT1/W2e/hzOs/QlikTJHyca8/QYP7tWPdrA+mOhOsxDQPJ1RUW+lCh1gp6mR2iU84C52+o+7Vg6QvfVlj64h6d6prGraCsDrS1MijzEZYYbAJOOCpzjjWpNG5wklbNdHOjXB2GjTIndGjRoANVag/wAPr6PQUNH/ALU2rQdZ8/UVJZurupzViaaqPywghijLMyiIkKD2A3EnkjuTqMoymtsVyNK2VySjge53Chpqh4KuineKQwAcxlt65VhtI8xHbjkarPU9zmlkltQqFmhQgzPsUEvncEGOAF49Mkk88aSulluNdc6qvY0aPUztMyxu2VBcEqGI+7nPOOwzjUZPSVFAyRVMSx7wShVgQ30yPX6fjz6KWgzYv5zi6K9ZqMyw1GPnyxLRo0arPOnca5+OpRrVDBQ01VX1qw/NKXiiijMjbRkAnsACQRjOfprwLdBMM0lzpJCBllkLREcem4c6dFnbkR2jT9rPcBJ4SUplcjhYiHJ7ngA5PHPbkaYkFWKsCGU4IIwR940EXBx8o5o0aNBANGjRoANGj00vNSyQxRysUKSdmRgwBwDg47HBBxoGlYho0aO2gEObRMqdRWVM+Z7lTADPtKpz+zWn/EBaW/8AU1qtElUiJSuXwx8rVLDMasuefIsh7YzhSfNrIR4VNdKKunqZ6eGOoiMslOuXRA4JZTzhhgkcHnGr/b7bT3mguvWdLSLTR22SJrO06keJHT+Ys3P8c5Bb+o5VK1Jnb0G1Y+C+3JLkKuKShmYxTN4ckcioUgXDEyDsxOdoxkjnt66RmEP6UsAqpqaW5w1AwqAKW3RursFySBx9cdvrqGiraiaesorZV3CCXe5ag/R++eJyxyEmJ8MKWDYLBgMHBOBiHsd2rhVjqYiaN7lahDBUPSvUqkiVDhkUJyW2KCMlQzHJ25IFiR08mRVSNpHbRqK6ae5vYbe17UJcTAvzCgAYfHPA4B98cZzo1MzErrh7aMj31Wuo+sbdaDFTRSLUVtQwWGNMlMkgZZxwoGc8nJ9MnSbSVsEr8HnrfqKSyUcMFFGDX1hZIGcfq48Dlm98ei9z92TrNIXiWpljepWWtmYzzlmXxJGJ5Ygf1YAwBqF6vvV66nr5Gr6qGmWlq3poKQxsUSTA2vgeYsRvII3EHGAO4jIK252S4NHcaRKgNKSJA2XTxHxjOPOCEBGMjGMHnXQ6fqseOVVy/f6LYpx9i66QqaJ7mvyENHJWSyDIhjHK4P2ycjaAfX7hyTpRZI2iEqSAxlchwcgj3zq99B0sNJbFebEVxuCfMtDITvWIHCDaewUMMj3Y++up1PWLT4eFbZOb4oyxehep1p/ENrfaASRuUNwobsCffHHqDqAkR4pCkqlHDEMp7gg4I+hzkffr6MgkuAkVKqOnEUYPzFRu2hztByiZbC5JB3MCMdiCDrIfifRXCo65anttrapZqVJ/Dh3AvHnaT9+4gEj05PbXkozcrtHJzaFS/wAfkr0N3qoqAUQ+XaMKUV2p0aRVJyVViMgZz+Z0wwT251bKL4dXi5OstzNFa4YkJhig8zvIRgbzyQvv5ie+MZzqK6l6WudlohUC0IkcBzLPSuZFKdiWAPfHO4ovtqW52rQ59Nntb3ePojYqieIYjlIXBG3uOcZGDxzgemn/AOnJZFCVdNT1K558QZJ9+WzjueVx6e3EWeWwB9Ma56499StnKWSUeLJlZbFVA/MRVlI5XCvAA6g+5Vjnn79eGtVE43Ul7omX1FQkkTDj22n9mon0znXSCBosl3E/KX/g9mtU8RGJaOQMMgpXQnj65YEfcddFoq/F8N/lYm9fFrYU/e/GmOSBpKacwxmTComcB5HCBjkAhSftEc5wMafBLHB5HUY2TD2ulp1Zqm70bsrY8KlDzM34kBR6eukblWRTJHT0iPDRwbvDR3yzE92c4AyeO3AxphCs8tqkuEcfiRxSeeOKN3ITON+7G3GffGTpvVVyQU3jYWQ5wEYbg7exHt3BHsTpfoungnBqLjVl06X6Fqr1bo7rNBI9LJvMcayGM4UtgjkHJ8PAPIxMP5Jzy+dH1dvkhjp7FVimDoKi4iVmYLvZGYqWIY/ZcHAGM8DPGt0F2irbXSiiqKWOskpIqhYTGxwhGTtjBBI4IGO3Gn1NMzSSxVtRTM7EyxRKhRlhOAN4YnnOcnAH0Gqe5JM60cMFFRo+Zal6mmp5fEBinp2G4BuVZSDwR29D9PvGtxeog6gt7mWvitnTky+BGkZjjNSzfaw5GAndRt5JBOe2sm6jr6fqXqmveys9RHXVaRRGVNhJZUQ9wcDgkEjOOcca1mTpe31NNRGuiFTNSU6RR5do4ztzt8q+gJIH075OpZVKSW0josLTkvaxW3Wnp2d5z09XGK4IUd6umqmlkyy7lLbiRIGBJwcgkseGydPbDvtN6NurYbYtRXRtMlVRwGFqgoQDvTnkBh6++qbbug3ntVwgqZmoZq4xPHHAcLTSKPoxBBIHY8j8MTNhJkvvS0/jPK89DWySOz7sSEx7l44G05GB2xqrD3VJJvhmvLjUDRB20a6O2jW8oKF8QrhWCnqIqe4GgWCopUUMpC1JlYqQzYOVGQSqgkhD75FHraBrNf6SryKpbotQ6U9EVKMUOY5QP9JN2FLEhs899bLdLTRXWOFK+ETLBMs0YbnDAEdux4ZgQfQnWbV1vst36h6grLvUvb6WzRw0lHKhCCDAJ3IAPNyCAuD3YY54hNXFonB1JMYVAhu0G2ekp6ykd1eBSTkkZDlsgbSO2O5wR34Dfqd6R7ZUoiqauldI4AUA8OZvsLyMY55HIxkH002r6mWkrKmCmtdTXytKrJNDNLTLUbkUtIybht5ypJHcc850rZbVX3SplampaJKilLMltLiGSJWVT4ijlWLE7S2eMY4ydZNNGEssU50v2bJyajbX/Bh08sZpHjMs8zlQZN8RREYjlVHbgg5xqwWu6UNEkFNeay5Ufy2RQ3Knld2VSQTA6kHKjauAwYED0I5Zt0zeOn7dW1TW98M5c+LVIVBJwqj8T+3UjF09bxTxw1iNWOuCz1EruHYepUnbjJOPLjXpNTkw58Khdv5OZqdVDAknyyxRVcVf4Ehe9XxBgxxGkWGIsGxufyoCc8+bjg4Gova9l6xpVuctLV3S6wTBP1xDQnczheRyhCxoOxBX1B03NltpYOtFBE4ACyQIIpExjG11wRjA7H0GmdJb6e7Qz1XVN0uTVz1BpII6ONZJZPAAfIxGxUk+fAKgZ59dcWWF439EdNq45rrhoslJ1Bb6oBqmvFuqo1X5qkqZVR4iCT2YYYE5G4d1xj003vN8+dt8dPaKOOrevlMFKKxCIqgBGdyBwxUBcZOMk9yNMwLzcpGuFjrrm1saNVRKqSDxKjzjeybkITAD/aPLY4A0/Wn6PuVe1HfaSpS5DYUa6znxCGY7djhyq5IbCKVzj7OBopfJvlle3wQnSnQnTHUNhpbjDWXZFkUqyGpVcMODkAYHvj0zjUnV/D7ozwPmjcqimp1OxpFuYCFwccliec+mfw0wp+nLb0R0rVVfUFntdzrZpi9PSfKrIyAt9jeQzMFU5JOSADyeNMU68tNFQNcx8OTTyF1R3FLGishHB3bQT5gBjGO3PIBgoP3kZnjg+VH/AITUvw06bejWpgvFakAXeZlqIpAyYznJQg8DvrNaenoa6ghhFPXvWFw9S9MWniERBIQqqblc5Ax6YJznjWn18XSV+6bE9NarG1yuJWHw4liaRJ2G5lMichgu4k/Tn217tvTEdFbUoqZ6eKSnhjZYwMgTBQQ7f9IN2e5GfXnTT7ftYRwRlyolYboq1x9OWmaF62a6VSwQPDNWeEkUrx7zvGAR2OFyCSQAQTq8/oiyQx0FDLRUjLEpSlSSJWPA3HGRweCx1X+senaamjS9UTrFVUlVTyo8qbyT4xGM/wDSrgcgbPqcza1NVJUNWW/9blFWqts8hWSBh6rnIVsZBBADYDA9yYxtrk0YoRxtqhe+UAuVlrLZTtDG7xgiMjC53BhuA7AlSM/f3xzRrD8N4L3NcYr5cZkrKSqXyUoUjDKHDFmQbsljkgAcfTVmvFZPRU8ksNELfJJF4BrZ5BJMByVCKu5pWySQpPc5PGdcraK52Ommvk91ro7jcHjhit/iRmKN2YhVyUbhVOW24Hlcg86ntk1SI6hwrkb1dPaukaGOhuNbR3ajhk4grp4kqaXfjPh8gbfUg7cDnJ7aeVttut7sk1FYaOkslLWIDJPPL4ss6sMlcJnGc8ktnntznUM6x2Srp7qtLNXzrJIKlhGrS1PigjLcfyxEcZAUA+g15tttqLRRzSWuY010lzMxhdkhklOSFMedhTJ2/Z7diO+penlZzvWY9qfzwMaXoun+H9ZS3y6VdNV+NUpAYVhZFgLHPiocnO0KScgcbsEetzrri0VYI3ZaaOMboJJpvDiqWZSApcAgDk5BAOQhGc6jzPcKy42Covtda5aBEnuazQRPH5FiABdWYgYEmc54K/jpGtpq+ehik6Vtl3gopzu2FqeWB4SM7kilY7SeNq+UY7gapUpKW1o6GKajGkS8t4jtiXCqrqyB6alBncCVWeNSPIoCqOCVcDJJ+uO1U6GikpviFaqd1kVZbPNWIspwyLLO5VcAlVypQnH8bPOpS5U9LaLRXzXOiuiymjlWOpqIIvAjcxMCwWHyxk5wWYZ52hiNJ2Jf7atmJZQV6ViBVjyfMdWY3fsGSe41TRoHbRq0qPJ4U+vGsmq6OjHWd4r6aJcmTwldnJLSDzSkAny8lV4/k/XnWj27axe6RxzfEirr0cKPmKimVFUhSY4YCx9s5c5PGdvrrB1KLlpZ06NWjaWaNnZ5bvViY2p4wiNIgBhTLFeEZXZwpQthScDbyOTgn21dM1vt10pGSOtjkjlhD+UFz9qMnnAZdy57dj6Z17mtUBmn3U9NJSSFJWhFNukZowwUc8EeY+XA59dRP9j33p6tkmZ2o/GVkJOFVUIO0AHygAMuQecFtcJSwy7csKqqt/v2Oo45EprI7vwi+3+7Q37o63zULyQPdKumjp2aM74n8UFj7blCOfYldQll3fouBn8QmTc/65t7cknk6g0iqLR1RarbJNJTW22XBohHNIu3wo2XwpDk5z/ZRBYcHjjgnT+23y2C20e+rSMFVRS6MoJ+hIx+Oe3OvWaesbabPJdQxynFbY2Pb4cWO4n2pJjx/wAW2mXwwNY/UVVLeDMCA1PTExFYpHKo744wrbI4yQSScEj10ler9bJLDczBVrKPlpU/Vo7clGA9OOT+GpOxULU/xGNrZnElEi1sjBco+aaODAPp5skZHYHUdbNSxNRYdPxSgnuVFyrOm7fVTGYGqpneTxJPlal4hIec7gpwc55Pc++uT0Vqsdnnjjt8bUjsPFi2hzMzMFG4ucMSSOWP48amdRfUamShihG3EtXTodwyMeKpPH3DH464GOc5yjFvg6vsZtaEmR6y4XFXp5ThBDKz/wBiQqoITznIwSSecHg9iNSDSw7EDvGROQq5I/WEjOB/K4zx7Z086/MkN8ZLVHHU1EtL4lVTyDyjHlQ5yBlhuBBPYZ5xhqq8l/qwVgoaekkLbTNKHYJhcBlztweSBgH8Nas8oQyPdJKvs2YU5QVRHSNQdPUtyrbZSf74i60pRUciLzIAUO04XO6XIx2ZTgjVjhusCE09ZSPU1YiDMJGggmkAPHio7oQQeM4K5yVPJGomz9T19ignsE1IJq+o3TUtdtHhO5PnZgOfLwQMeynsGZGqpHrJVkq6ysqGjO6Myybgjbg2Qp4Byo4HHpwNdDC1kgnF2gw6TPklJxVV8inVHUSyKlFUAVcNdKI3paMLIsexSTE8vqzNsyFGVVWI5wdM7nJW3ZvEuVa0k38UoiiOLnOIwQSo4HIOT76LzXV0UNFHWVUk9rgYt51XdFIVKAkgDy7Wbn0LZPGiKQSIsqZw6hhu74Izrv8ATNNinFyny/gpy4Z451k8nm0mqs7vNbKmKKZmZjK1HCzDcSWw23POe2T2Gl751LeK9KFR8rNWURnkkRgY1ePw8+LwftBRKCB+GSdeP/46i56q3uY66ecRFYK2GJmYDztDIgVs+hOcfXHvq/W6TFDE5QVNGfLjjKLTLbbS72ykaWQyO1PGzOQAWJUEnj6nSF5uM1t+UkiieXfUBGWNdzEbWPA98gf+2l7WyvaqN42DRimiG5TkDyL66QuP9/UTLH4sipUNGq+rLCzYHsTgj8dctuonmsUN2ZRfyRFskpze7VSdR3KmobZ+i0ZYQ42NC0pkjhdio7hRu7ZCY5ydbLbainrKKKejIandcxsFKhl9CAQOMdvpyONfOvVQ8Xpe2fLzxRU8tLSB03eY7YwCoPPP6zOO+Ac/XertdLf0rY/ma12jo6ZUjG1ct6KAAO/v27An01iXyehSrgR63p0runK21CSJai4QvBTJIR+skKkhRnjPB/LVOrOoFHUfTL9LRirqZrdJH8m21cxK6gqxZgY2BRxkhuUIwdU7rz4jwXmtgjhp51pYqhG8KaodVqIxuw+3YNvfOd3PGQccXX4bT2N0tNJVWeOjvNPSD5WeVVLTp5ixRx/G87Fl75Ynkc6ZLa9u400dhnRoHYaNMiR18u1LY7VPca9nWCFcsY4y5yTgYA9z/wDs6yq3uZenrRV7vnbj+lKxZ8Y3hpY3kxnOAuFQnPP2RxrZCpPpxqp9Y2paKxwz2ujpkp7fK9TJToBEGQxurlSBwfPn64PvqE8cckXCXhg5yh/KHleCt2SijuUElxvSt8v4zQRUiOXThzGS4UeYlwe+VA/EiQr+nbJeaKspqOGKnkkTwzVUkQQ8gj7QGHXAwRyOMcEDED09cLlSdN0NW8U1ttiAmkqH2VKPE3ISSNPOpUZG8YwBzznTxr7S1ZjqpL+K5YnSWG32qLYzkAkb8ksF4P2iq475GqYafHijtiqRtWZ5FcnbKlDZPkZJAJruYVtMy3aSnG5I5Y97KmXB2Y2LjsfMCMA82q2q0dtpY5GDlYE3Njg+Xk/v1I2Cpgrvh5eq6GRpK2oSd6uVGZvPg7VVuxVVwBt4/PVT6bsdvk6g6T+Yoofkau0xgxpHtWaZhOS5IxnCqAe/2hrPr9D6uMVuqhabUrTturJG+VED9O3CTxomiallwxcFD5DjnseeNSnTvT7N1yb3cCKhqygjraciML4cjKitlgOTgZxnA3cDSfUFpto+JtlpRbqP5eSEB4hTptbImzkY51aL1S3Ohu8l4t1DSVEUdB4LLNVtFhVZnOFEbZ9McjVen0D02GcIvc2LU6nvyTqqJ5cDjUZ1AdtPSMWCoK2DeSD2LgfvI1FWfqO63OGOoXpydqSQEiogrYWB47gOUbH3gHTKt6k/T9PdbVa7VdTWUsggd0NOBTzA7kLHxT5QycnBGBqjFpc0MibRS5KiE6mrzR/EqW2KxlSsphUyPISWTAIVV9NvHAx6n3084I1FXeZLj8VK+sgKPBS0KUpkBDBnyG4I+hxqVz5d2Rjtn01yutQXqXtXsr/Z3enSbwK2VbrCtkgmjhEfDRBkqAwU0r+Iq7/c5DAbR3xz64nVyqgSNvIGC2MEn1OPTUJ1zIiUsSvVRU8dSDAzMu7nfG689gAUzkkD3I1JUMdzqKSGdmo33rk7keM8EjPdsg4yO3B13+jxXpY7f/uSuXUMOlyy78qT8EJ1sZFp6Zl8V1kaWnMMbsN7vG3hkgEZAYcg+nodSiurorKQVKggjtgjP9Oonq+nu0yxU5pYirq+PBd5DKMpuG3aDkKScD0DHPGDKWuzhKFY6iSsgcbgqip3ELk7c5HfGOO33a7um1+PRNqau/gx5s0NVlc8TtHsevP4euolYLcsRmEcPzEiVVDKqxhXmklkAUj1baHGfXGfbUvU2qSnhklp7jVAojPslCSA4U8dgeTrxV2q2UHU1lgeJLh4oQzLOCfGFQw3SRqg4KALjBBxk+hOrNV1HDq4Lt3aM81sabQ6NFTLPJLDCkMkjZMkH6tyT67lwT+OihmprT1HarlVz1TQpLIrmSZ5cZibspOB27galekemoLqLpMbhXIILhNAkaSBlQKe2WBJxnvk6Q6LsdFebxfae7rUVkFpuRip1qZAUkA3DLLgBuR6jv8AdrDfFGrPqtLkg6x1L5opdDaWip7PTzTJNRtE9XAqIHjyyhJY9+4hsNv4HvnPtM2OCPx5SkjCKmZoqen8diF4BdthbAzuUdu2PfTP4m2OOm65q6qmFTBGKNap5qeKSTw3ZmBLkZKg89iPXTClkr2uQhaV1kkG6J3gePcygeZZNo2nZwQVKkADzZ4nlalpe2lzZkwK3Ra6uOjuEfytVT+L4i4dWjDeFlSRu7hTxx351KfDqG02m7tavkR86Yy9JWOFd2hAUMhYncNp47AEFRzjVSlq6nwgKmavkaSOR1poKmmRljQMWZmyHUYB5Kg5wO5Grj8K6yjqnrHMLw3B4o/1UiAbIVzhAeSSC2ST33ocAEAc/BCcXz4J52ttVyjRx2GjQO2jWwxnTqI6sKN0vdwxAX5OXJbsPIdSx7azHq/q66WenulJSHdM9QUSaeSMfLAgkqMkZyoLp3zyvpoGiJ+FtZF1FTq08EkrWukp6en8U7kGVJkdUI4beuC3sF7ZOb3QW6lo5qiWio1gkqH3TtFGVMre59++s36Quli+ZoqSvs4egjpEp56+WVSlPMHkkLOVOFV2buxHIGtPrem+n0iapq6dI6eJGaTfUOsW31LjcFIx/KHGouNl0MqiqaKja+pZLdbuoaKriMbK87UW9wsLNtY7EOcgHa7DOMkSAfZ02sYaOq+HSkrsjoCzsT67RGAPfJlH5aaNQUPUq3Cr6ekjq0pq0wtbZpVEBpmIyQpP6tMgv2JyuV2nUP0xT1Fk6n6PpGrIaiETzwqIJnlQgkncCVCjnbwjFcqDjdkllL55NF6ugcde9F1Cy4QzzxsmO5ELEHP58fXVwrVD0U6N9lo2B/EapvxDlFJdukq56lKdYLoEJODu3rtI+gwTz6aukh3wOF7lTj8tAivfD7y9I0aBduwMuPbBxqt9CWla699fCth30VXdTCfMRv27iw45H2l/PUz8LVdei6dJSxdJJEIJztwxGNNPhwI/051o42eK16dWwwJwBxkYyO55J55x2OmBVeqOkLP05UUVuoqCaWmljnkyyNL5i6eU4HoAAM+g7k86gUhskyx09HQrVB2c+HBEz42DLtt9cfT6DuRrf5jmNucDaeRqlfBmNk+H1uaQu3nlKO5yWUueRxwD7a1Y9Tsht2J/bRNTaVIoHTllt95vNOloocIkrJUVC0TNEF24ZWJwDyV4zwdWfpOG6dQm7j5miUW+4SUgL08mZNh+1xIMZ9ufvOpP4TUz0dL1JSyuryRX+oVip4+zH76V+FqQ/J3+piBPj3yrYn3w/HB7aryZ5TlaVfooy4seV3NWQNntV36rhE8c1BSx0daQJf1kmSsZBBj4yD4n8sdtIx0HUtdU1MdvShlFuqwtQkcrJJOnIKgMNqnjPLdgPfOrZ8K5fE6XkUyB5Y62pSTDBsESHAz92NK9JQGn6o6uBcN4ldDIMDsGgU41mnCM3ukrLMP9MdsOEVaP54XVbVJaKsVpiE7Rb4iNm4gebfjnB1oPTtA9JYrTT1cKLUUtJFGVyG8NhGFYA/mONVGrb+3hRIAP/kjEkAZ/uj8a0LdgZ9Pc6WPFHH4LJ5JT8lN+F9WKyzXR1jCqLvV9+7Zcnn684/DSHR0v/wAd9WU6AKkBhG0H1Z5pCSPcmT6f0n38JYDD01VyFgfHudU4H8nEhX/8f26bdEn+2N1zz/jabH8w6sKyK+LUQNVWbNkby2ba7lSQcVCYyPX7TAexbTjqRyb5DSJ4nh26iSIFs4LOQT/3UT8zph8ZK23yU1a0UlUaqCFaWUoIvByXSUK24hmPlU+TOAcnjOkqupmSqqbldIJqZK+VZYp3G6EoVUIBIuVHGODjv686q7dzuzf07b305ex6lpoJhiaFH8wbzKDkjsT7nTKeqeydRWq8l3FMs4SpQZAK4I3ZHPCsxxjzbQO+MSWeAffTevhjnpZY538NSufEJA8MjkNz6qec+mNWv6O/qcEMmKSRq9tulBc4TLbqyCpjU7S0MgYA4zjjRqtfC60xW7pWnli8UPXAVUqSKihXYAHaFUDacZH0I0aDyTVMuOm70NLJVpVvTxNUxqVSYoC6g9wG7gacaNAjw0SOjI6hkYYZW5BGq+vRNjEimSGpmiRw6U09ZLJAhByuIy23AxwMYGrHo0AVPq3oigvu+pp3aguZXb83AMGQZB2yr2kXKjg/TVZtPTHUly6ihqOo2qVpqaTdIi1rmnlKfYZFDkscgNlgoHbDHtqOBowNKkBAXfp01twe4Q1SRTtAIsTUyTqACSMBvs8nkA88e2qZcek+qYqmW12s0UdlqVDTJTytAhfnOVJYopwMrHgHtxznUsDXCB7aFUXuAr3RXT03TVqloZq5apWnaSPbF4axqceUDJ4yCfx1RpOheqqS61t3tr21K5qmWaKZZn8SRWZjtfKbSuNi7Tx65GNa3gaMamptOxlarW6qqLXRCmht0FZJuFaBMWEfB27CUOecZyOP26c9G2Wfp/pyjtNTUx1LU4ZQ8cexdpYkADJ7Z1OYGjA1ERQ6/wCG8U1xuNbRX250f6QkMk0CTMIwzfaYBSOccDOcalumukKWw2ustwnlqKar4eJlEaqCu1sBMYLdyR69sas2B7aMDQBmN66R6mtlbS1XTVWlS6Dw2kMcVPOsYAAQuBiRcYADAkEAg6neh7DfLXVV9beqyF2rtrPChaRldeAxkIGfKAMAAcfnccDRgaL4oDPepega+6dRz3ikuccbyIqxiQSrJFgDKrIjjC5G7GDyTxpvV27r+Wip6WumgnijHmNDWGGWZgQQZJCqkD/7MZxz3OtKOjGnuvgcZbXZW+hrJU9P2ZqOrkjZ3qJJhHE7MsQc52hm5b1OT6k6rXU3TFztvUFb1BYJa8tWqpqBRyDfGyrjPhN5ZVPt9oHt340g8aMA9xpDUmnuMyk6LquqUgv1xECXN4wjw19LIQhRiuVAZSqMAW2sD9vnjjU7RqvRHSKUl1niqsytHBHENineSVjBdiAAM8scAD6auOADwNJVFLT1ULQVMMc0TfajkQMp5zyD9dKhN2ZRZ+mLU3w3nqqekrTXRiXz0lTKMyBiAVKHa6DI5UEYX3GNSHQ1nsFfDS01xinnu8FJE9RDVVfjxSnABdVDMhG4EcjI4JHIJ0tY0RQqKFUDAAGMDSKUVIlS1SlNCtQ32pVjAc/ee/oNMe+XixbaMY/fo160aCJ//9k="/>
          <p:cNvSpPr>
            <a:spLocks noChangeAspect="1" noChangeArrowheads="1"/>
          </p:cNvSpPr>
          <p:nvPr/>
        </p:nvSpPr>
        <p:spPr bwMode="auto">
          <a:xfrm>
            <a:off x="155575" y="-661988"/>
            <a:ext cx="14668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76" name="AutoShape 4" descr="data:image/jpg;base64,/9j/4AAQSkZJRgABAQAAAQABAAD/2wBDAAkGBwgHBgkIBwgKCgkLDRYPDQwMDRsUFRAWIB0iIiAdHx8kKDQsJCYxJx8fLT0tMTU3Ojo6Iys/RD84QzQ5Ojf/2wBDAQoKCg0MDRoPDxo3JR8lNzc3Nzc3Nzc3Nzc3Nzc3Nzc3Nzc3Nzc3Nzc3Nzc3Nzc3Nzc3Nzc3Nzc3Nzc3Nzc3Nzf/wAARCAC8AMYDASIAAhEBAxEB/8QAHAAAAQUBAQEAAAAAAAAAAAAAAAMEBQYHAQII/8QAUxAAAgEDAwIEAwQEBgsOBwAAAQIDBAURABIhBjETIkFRBxRhMnGBkRUjobEWQlKSwdEkJzM0NkNUVWKUshclVnN0goOTlaKz0tPxJjVTcsLh8P/EABoBAAIDAQEAAAAAAAAAAAAAAAABAgMEBQb/xAArEQACAgEDAwQCAgMBAQAAAAAAAQIRAwQSIQUTMRRBUWEycSIjM1KhsfD/2gAMAwEAAhEDEQA/ANx0aNGgA1F3e+UNqmhhqmkMsqsypHEznauMk4HA5HJ1Kar93laPqmxou0CRKkMcckBVOM/fqMnSsBvJ1zZIphDN+kI3bGN9tqAMHsc7MY+ulous7LOAIJqqVyCRFHRTtIcf6OzOn9ZcqGgKCurYaYyAlPFlCbsYzjJ+o/PUH/ug9KfMin/TcGT/ABju2HjP2sY1nWeT9h8LySH8K6L/ACK9f9j1X/p67/Cui/yK9f8AY9V/6emf8Nulf8/W/wD60acUvVXTlYGNPe7c+3v/AGQo/edHfl8Bx8nmfrO1U4zUxXSEEEjxbVUrux6DKcnTf/dB6f8A5VxwD/mup/8AT1Ii/WX0vFv/AAq0/r06hr6KojEkFdBLGezRzAg/jnR338BwRqdb9OF0SS6wwFxlfmVaEH8XAGlD1p0uuN3UdpU+xrYx/TqUBSUBlIce/wBofnpnUQWqpffUw0ErAYzIqMf26fqPoKG/8Nelf+Eln/16P+vXuHrDpmaRY4eobU7sQAq1kZJJOAO+j9H2LGPkrZ/1UevSUtnRZFjgtyq67HUJGAw9iPUfTR6j6Cher6gstEqtV3aghDHCmSpRcn8TrtLf7NWIz0t1oZlU4JjqEIB9u+kaG32undnt9JRRuRhmp4UBx3wdo7aUqrXb6xlNZb6acqMKZadXI+7I40eo+gocfpO3/wCXUv8A1y/16b1fUNlolVqu7UEKscKZKhFyfxOkP4PWT/Mtv/1NP/LpelttBQs3ydDS05cAN4UKpu/IaHqF8BQ3/hh01/n+1/63H/Xo/hh0z/wgtf8Arcf9epLYmPsr+CjRtQ9kX+aNL1P0OhOK72yZFkiuNI6MAVZZ1IIP46eBgwypBH01Ey2W0zTNLNa6CSVjlnelRmP441B13QFjqS5p2rreXAz8jWPEq/XaDtz+GpLURbFRcx9Nd1CdGTGfpqifxZ5RtKiSofdIwDEAsfUkDvqb1evAg0aNGmAaNGjQAagbk0T9V2qFkJljp6iZX9APIpH7dT2oOrijfqymm8UCWGhkHh+4d1wfzXVeX8GNGf8AxuAJsW4AgNUcEZ/ix6zQ9sDt7a0j42TK1XZafDb1WeQ8cbTsX88jWbEjGSQBqnH+KOPr/wDLSO68lVP2lU/eNd138dWGJNnjwo/WNP5o0m1LTn/EoPuGP3aW9OdGganJe5yNfCXbE0iL7LIwH17HSXydPnPgrn8dLaNA+7P5E/l4f/op/NGvRijIAZFIHYEcDXrRpC7kvlnhI1iJMO6MkDPhuVz+WNe/1h71NX/rMn/m0Z0aCazZF4kzqNNG6vHWViMpyGFTJkH+dqUpOpuoaRdkd+uTKTkiSff+0jOorRoq/I/UZf8AZlmg696mhj2C5s/PeSJHP5lSddXr7qZDlbiewHmiRu3ryDzyf/YDFY0aW1fA/U5f9mWxPiT1JTRyvJUQTrt3BZKdeMD024/bnW2JvkosyFfEaLLbe2SuvmOoG6CUZxlG59uDr6ZtzvPbaZ5IzC8sCFo25KEqMqfqNVZEk0dLQ5JZIvc7GPw+nWo6Ks8qqVBplGD9OP6NWHVb+HMXgdFWuHcG8NGTI9cOw1ZNbF4NgaNGjTANGjRoA4xwM6g40MnVNbK8O3waSGJJA32gzOxBH0wPz1OnUVHn9M1wzxshwP52qs34MaMo+M86P1LbqcHzRUbMx7jzPx/snVSttf8AIGRvDDOxUg8DtnynIOVOeRweBzqZ+JsMkXW1e8r7/EWJk/0V2dv3/nqBtyRzXCnilTekjBCM478A/gSPy1Wl/FHE1U287G2ec9uc8aeqVo6dGMEM08w34lTcI15wAPc98+2PrlkF820n1xnTu7nN1qx2EczRqB6BDsUfko07vgzrhWe8Q1lLUyfLpDPAgfMQ2qw3AEFffzDkY7cg5yGJxoXOcDPPtpSWCSNkj2Zd0R1CnOQ6hl/HBGjwJ3IS0aUlhkilMUkbJIp2lD3De2Pf6fholhlhGZopYwfs70K5PtyNO0LaxPRo16dHRVZkdVf7JZcA/d76LQqZ5Jx6j8dGntrrY6KSV5I2ffHtAUqOd6t6g8EKV7H7Wmz/AK2dvDjAaRiVjQYxnnAGi+SVcCejXuSGSLAkjkTd9nehXP568qCzBVyWPGMd/wANFoVNHNGvcsUsPE0Tx5+zvQrn8xpxa40kuEKyqGjG5nBGQQqlj+waLBRd0NAodkRhlWdFI9wWAI/InX0+ihNqqMBTgD6a+YV4ZWOBsYOQTjO05wPqcYH1I19NpKDEJcEDbvIPp66py+x1+nfg/wBkX0H/AIK0X3yf+I2rBqu/D0u3R1seWMxtJG0m0+m5if6dWLWxeDaGjRo0wDRo0aAOHPpqEcNF1RnyIlTQ4GEwzOj+px6BxgE+p1OagK2tJ6woqAJwKGacv/z0UDVeb8GNeTJvit/hnUf8RF/s6qKu0bLJGcSIdyn2I5H9GrT8Tplm6yrQP8UkcZ/BR/Xqqj66qX40cHUv+6T+x5c0VLpN4YxGz70B9FbDKPyIGu3GRorzXOERyKqbyyLuB87emkqydJXheNmysEaNuGCGVQpxzz2z+Ol5Y1uUslTBJDHPITJNFI6x+cnJKZPI5zjORz6Y0eOWV/KR68X5mgqHlp6dGieMq0UQQkklSufXgk/832B06rmFBT004H9lVNHAImYf3KMQoC457k7lHsFY+o1HSypFAKaAqy7w8j/ymAIGPoNzY98k+2OXCVZZISrFgtNAn3FYkBH5g6iotslupMUoXanpaqrhZo54yiI6nlQ4cNgjscDGfYnSlsmmnqDRzSyFKpDGdxJAbup/Bgv7fu0lRFHpKqnMipLIY3j3HAJUtxnsM7+CfbHqNPbVTpbKyOquu2BUI8ON8szEkDOFycKCT+AA78D9wVuhjawm6aplRWSCEyBWGQX4Cgg9+T2PB1w3KtdJVlrJnSUYkV5CwfjGSDwce/pxjGNK0cKrDW0SyJJI8SmIxNuWQqytgduSAfrxpGjoJqmuhpWSWIySKjM0ZGwZwSfuGT+Gna8sjTqkerXzUSZz/e9R/wCC+vVI7U1BUVMLtHN4iQ70JBCOshbH37B+GffXi2EePIzEAGmn5PHJhfj+jXul2S0M9NvVZmmjkjDHAfaJARn0P6wEZ74x3I0Pmxr2PVFNLOZ6OaWR45YmYBnJAZFLg/kCPx122l/lKtIKiOKoZowpaVYiy+cMAxI9SuRnkehxw4t9KtulMt0ZYWdJI4kfJOWR13kKCQFJ/bwDpilBUymf5YfMLCRvMB3ZBzgjHccftHvoofNI9VhuNPGKet8dY5POqTcg/wCkpOfbuO+MZI40WzyyTz9xDTuQD6kjaB/3v2aUqQ9LbVoZn/WmbxvDDA+F5SCD7Fsqcf6PPPZoKh0pJKbACySK5OOfKGGPu82fvA0ctEfexOMEzQgAk+KmPr5119NT/wBwm+5v6dfOfTzRpf7ZJMVVErIWLMeFxIvOvouf+95e32W/cdQy+UdTp3+N/sYdD/4IWf8A5JH+7U5qD6H/AMD7P/ySP92pzWxeDaGjRo0wDRo0aAOH01UKtGf4pUciDKw2aUSH+SWlXbn79px92re3bVRp1jT4h3mrLnEVrplcY9N8hyPyOoZPxY0Y71jK9d1heDRU81Q5qmASNN3bCckcDkHvqJrqW4WqWnS6UyQrUDyOr7lyAMqfY86u1miW32+vuoiz85PJVHJAYREsyD79rA4zjk6Oroo6jp6oFdAA8bqYxkNh9wCnP3Zz9+sveqW0hLp2N45Tk+fJSO3Y6OPv57Ea7rmrjzgH6a7x6a5o0AHGgcA44+7Ro0BbOggcjIPoc6XeurJEKSVdQ6HIIeQnP386b6NFIe5gcHGeeNHv354wNGjTFYAAdgAPoNdVivKkg+4OCNc0aQWz3CyJNG8ib0VwWXONwzyNOLlUQVFTvpoRHGEVQNipkgDJ2rwMn2000aKHudUJVRAp2z7r/tDX0/WDNHUgceR/3HXzhZqeCrv9opqsqKeWvhWQMMhhuztP3kAfjrduur/D010tW3OWMyMF2RoP4ztwPw9fw1XkVtI7HT1/W2e/hzOs/QlikTJHyca8/QYP7tWPdrA+mOhOsxDQPJ1RUW+lCh1gp6mR2iU84C52+o+7Vg6QvfVlj64h6d6prGraCsDrS1MijzEZYYbAJOOCpzjjWpNG5wklbNdHOjXB2GjTIndGjRoANVag/wAPr6PQUNH/ALU2rQdZ8/UVJZurupzViaaqPywghijLMyiIkKD2A3EnkjuTqMoymtsVyNK2VySjge53Chpqh4KuineKQwAcxlt65VhtI8xHbjkarPU9zmlkltQqFmhQgzPsUEvncEGOAF49Mkk88aSulluNdc6qvY0aPUztMyxu2VBcEqGI+7nPOOwzjUZPSVFAyRVMSx7wShVgQ30yPX6fjz6KWgzYv5zi6K9ZqMyw1GPnyxLRo0arPOnca5+OpRrVDBQ01VX1qw/NKXiiijMjbRkAnsACQRjOfprwLdBMM0lzpJCBllkLREcem4c6dFnbkR2jT9rPcBJ4SUplcjhYiHJ7ngA5PHPbkaYkFWKsCGU4IIwR940EXBx8o5o0aNBANGjRoANGj00vNSyQxRysUKSdmRgwBwDg47HBBxoGlYho0aO2gEObRMqdRWVM+Z7lTADPtKpz+zWn/EBaW/8AU1qtElUiJSuXwx8rVLDMasuefIsh7YzhSfNrIR4VNdKKunqZ6eGOoiMslOuXRA4JZTzhhgkcHnGr/b7bT3mguvWdLSLTR22SJrO06keJHT+Ys3P8c5Bb+o5VK1Jnb0G1Y+C+3JLkKuKShmYxTN4ckcioUgXDEyDsxOdoxkjnt66RmEP6UsAqpqaW5w1AwqAKW3RursFySBx9cdvrqGiraiaesorZV3CCXe5ag/R++eJyxyEmJ8MKWDYLBgMHBOBiHsd2rhVjqYiaN7lahDBUPSvUqkiVDhkUJyW2KCMlQzHJ25IFiR08mRVSNpHbRqK6ae5vYbe17UJcTAvzCgAYfHPA4B98cZzo1MzErrh7aMj31Wuo+sbdaDFTRSLUVtQwWGNMlMkgZZxwoGc8nJ9MnSbSVsEr8HnrfqKSyUcMFFGDX1hZIGcfq48Dlm98ei9z92TrNIXiWpljepWWtmYzzlmXxJGJ5Ygf1YAwBqF6vvV66nr5Gr6qGmWlq3poKQxsUSTA2vgeYsRvII3EHGAO4jIK252S4NHcaRKgNKSJA2XTxHxjOPOCEBGMjGMHnXQ6fqseOVVy/f6LYpx9i66QqaJ7mvyENHJWSyDIhjHK4P2ycjaAfX7hyTpRZI2iEqSAxlchwcgj3zq99B0sNJbFebEVxuCfMtDITvWIHCDaewUMMj3Y++up1PWLT4eFbZOb4oyxehep1p/ENrfaASRuUNwobsCffHHqDqAkR4pCkqlHDEMp7gg4I+hzkffr6MgkuAkVKqOnEUYPzFRu2hztByiZbC5JB3MCMdiCDrIfifRXCo65anttrapZqVJ/Dh3AvHnaT9+4gEj05PbXkozcrtHJzaFS/wAfkr0N3qoqAUQ+XaMKUV2p0aRVJyVViMgZz+Z0wwT251bKL4dXi5OstzNFa4YkJhig8zvIRgbzyQvv5ie+MZzqK6l6WudlohUC0IkcBzLPSuZFKdiWAPfHO4ovtqW52rQ59Nntb3ePojYqieIYjlIXBG3uOcZGDxzgemn/AOnJZFCVdNT1K558QZJ9+WzjueVx6e3EWeWwB9Ma56499StnKWSUeLJlZbFVA/MRVlI5XCvAA6g+5Vjnn79eGtVE43Ul7omX1FQkkTDj22n9mon0znXSCBosl3E/KX/g9mtU8RGJaOQMMgpXQnj65YEfcddFoq/F8N/lYm9fFrYU/e/GmOSBpKacwxmTComcB5HCBjkAhSftEc5wMafBLHB5HUY2TD2ulp1Zqm70bsrY8KlDzM34kBR6eukblWRTJHT0iPDRwbvDR3yzE92c4AyeO3AxphCs8tqkuEcfiRxSeeOKN3ITON+7G3GffGTpvVVyQU3jYWQ5wEYbg7exHt3BHsTpfoungnBqLjVl06X6Fqr1bo7rNBI9LJvMcayGM4UtgjkHJ8PAPIxMP5Jzy+dH1dvkhjp7FVimDoKi4iVmYLvZGYqWIY/ZcHAGM8DPGt0F2irbXSiiqKWOskpIqhYTGxwhGTtjBBI4IGO3Gn1NMzSSxVtRTM7EyxRKhRlhOAN4YnnOcnAH0Gqe5JM60cMFFRo+Zal6mmp5fEBinp2G4BuVZSDwR29D9PvGtxeog6gt7mWvitnTky+BGkZjjNSzfaw5GAndRt5JBOe2sm6jr6fqXqmveys9RHXVaRRGVNhJZUQ9wcDgkEjOOcca1mTpe31NNRGuiFTNSU6RR5do4ztzt8q+gJIH075OpZVKSW0josLTkvaxW3Wnp2d5z09XGK4IUd6umqmlkyy7lLbiRIGBJwcgkseGydPbDvtN6NurYbYtRXRtMlVRwGFqgoQDvTnkBh6++qbbug3ntVwgqZmoZq4xPHHAcLTSKPoxBBIHY8j8MTNhJkvvS0/jPK89DWySOz7sSEx7l44G05GB2xqrD3VJJvhmvLjUDRB20a6O2jW8oKF8QrhWCnqIqe4GgWCopUUMpC1JlYqQzYOVGQSqgkhD75FHraBrNf6SryKpbotQ6U9EVKMUOY5QP9JN2FLEhs899bLdLTRXWOFK+ETLBMs0YbnDAEdux4ZgQfQnWbV1vst36h6grLvUvb6WzRw0lHKhCCDAJ3IAPNyCAuD3YY54hNXFonB1JMYVAhu0G2ekp6ykd1eBSTkkZDlsgbSO2O5wR34Dfqd6R7ZUoiqauldI4AUA8OZvsLyMY55HIxkH002r6mWkrKmCmtdTXytKrJNDNLTLUbkUtIybht5ypJHcc850rZbVX3SplampaJKilLMltLiGSJWVT4ijlWLE7S2eMY4ydZNNGEssU50v2bJyajbX/Bh08sZpHjMs8zlQZN8RREYjlVHbgg5xqwWu6UNEkFNeay5Ufy2RQ3Knld2VSQTA6kHKjauAwYED0I5Zt0zeOn7dW1TW98M5c+LVIVBJwqj8T+3UjF09bxTxw1iNWOuCz1EruHYepUnbjJOPLjXpNTkw58Khdv5OZqdVDAknyyxRVcVf4Ehe9XxBgxxGkWGIsGxufyoCc8+bjg4Gova9l6xpVuctLV3S6wTBP1xDQnczheRyhCxoOxBX1B03NltpYOtFBE4ACyQIIpExjG11wRjA7H0GmdJb6e7Qz1XVN0uTVz1BpII6ONZJZPAAfIxGxUk+fAKgZ59dcWWF439EdNq45rrhoslJ1Bb6oBqmvFuqo1X5qkqZVR4iCT2YYYE5G4d1xj003vN8+dt8dPaKOOrevlMFKKxCIqgBGdyBwxUBcZOMk9yNMwLzcpGuFjrrm1saNVRKqSDxKjzjeybkITAD/aPLY4A0/Wn6PuVe1HfaSpS5DYUa6znxCGY7djhyq5IbCKVzj7OBopfJvlle3wQnSnQnTHUNhpbjDWXZFkUqyGpVcMODkAYHvj0zjUnV/D7ozwPmjcqimp1OxpFuYCFwccliec+mfw0wp+nLb0R0rVVfUFntdzrZpi9PSfKrIyAt9jeQzMFU5JOSADyeNMU68tNFQNcx8OTTyF1R3FLGishHB3bQT5gBjGO3PIBgoP3kZnjg+VH/AITUvw06bejWpgvFakAXeZlqIpAyYznJQg8DvrNaenoa6ghhFPXvWFw9S9MWniERBIQqqblc5Ax6YJznjWn18XSV+6bE9NarG1yuJWHw4liaRJ2G5lMichgu4k/Tn217tvTEdFbUoqZ6eKSnhjZYwMgTBQQ7f9IN2e5GfXnTT7ftYRwRlyolYboq1x9OWmaF62a6VSwQPDNWeEkUrx7zvGAR2OFyCSQAQTq8/oiyQx0FDLRUjLEpSlSSJWPA3HGRweCx1X+senaamjS9UTrFVUlVTyo8qbyT4xGM/wDSrgcgbPqcza1NVJUNWW/9blFWqts8hWSBh6rnIVsZBBADYDA9yYxtrk0YoRxtqhe+UAuVlrLZTtDG7xgiMjC53BhuA7AlSM/f3xzRrD8N4L3NcYr5cZkrKSqXyUoUjDKHDFmQbsljkgAcfTVmvFZPRU8ksNELfJJF4BrZ5BJMByVCKu5pWySQpPc5PGdcraK52Ommvk91ro7jcHjhit/iRmKN2YhVyUbhVOW24Hlcg86ntk1SI6hwrkb1dPaukaGOhuNbR3ajhk4grp4kqaXfjPh8gbfUg7cDnJ7aeVttut7sk1FYaOkslLWIDJPPL4ss6sMlcJnGc8ktnntznUM6x2Srp7qtLNXzrJIKlhGrS1PigjLcfyxEcZAUA+g15tttqLRRzSWuY010lzMxhdkhklOSFMedhTJ2/Z7diO+penlZzvWY9qfzwMaXoun+H9ZS3y6VdNV+NUpAYVhZFgLHPiocnO0KScgcbsEetzrri0VYI3ZaaOMboJJpvDiqWZSApcAgDk5BAOQhGc6jzPcKy42Covtda5aBEnuazQRPH5FiABdWYgYEmc54K/jpGtpq+ehik6Vtl3gopzu2FqeWB4SM7kilY7SeNq+UY7gapUpKW1o6GKajGkS8t4jtiXCqrqyB6alBncCVWeNSPIoCqOCVcDJJ+uO1U6GikpviFaqd1kVZbPNWIspwyLLO5VcAlVypQnH8bPOpS5U9LaLRXzXOiuiymjlWOpqIIvAjcxMCwWHyxk5wWYZ52hiNJ2Jf7atmJZQV6ViBVjyfMdWY3fsGSe41TRoHbRq0qPJ4U+vGsmq6OjHWd4r6aJcmTwldnJLSDzSkAny8lV4/k/XnWj27axe6RxzfEirr0cKPmKimVFUhSY4YCx9s5c5PGdvrrB1KLlpZ06NWjaWaNnZ5bvViY2p4wiNIgBhTLFeEZXZwpQthScDbyOTgn21dM1vt10pGSOtjkjlhD+UFz9qMnnAZdy57dj6Z17mtUBmn3U9NJSSFJWhFNukZowwUc8EeY+XA59dRP9j33p6tkmZ2o/GVkJOFVUIO0AHygAMuQecFtcJSwy7csKqqt/v2Oo45EprI7vwi+3+7Q37o63zULyQPdKumjp2aM74n8UFj7blCOfYldQll3fouBn8QmTc/65t7cknk6g0iqLR1RarbJNJTW22XBohHNIu3wo2XwpDk5z/ZRBYcHjjgnT+23y2C20e+rSMFVRS6MoJ+hIx+Oe3OvWaesbabPJdQxynFbY2Pb4cWO4n2pJjx/wAW2mXwwNY/UVVLeDMCA1PTExFYpHKo744wrbI4yQSScEj10ler9bJLDczBVrKPlpU/Vo7clGA9OOT+GpOxULU/xGNrZnElEi1sjBco+aaODAPp5skZHYHUdbNSxNRYdPxSgnuVFyrOm7fVTGYGqpneTxJPlal4hIec7gpwc55Pc++uT0Vqsdnnjjt8bUjsPFi2hzMzMFG4ucMSSOWP48amdRfUamShihG3EtXTodwyMeKpPH3DH464GOc5yjFvg6vsZtaEmR6y4XFXp5ThBDKz/wBiQqoITznIwSSecHg9iNSDSw7EDvGROQq5I/WEjOB/K4zx7Z086/MkN8ZLVHHU1EtL4lVTyDyjHlQ5yBlhuBBPYZ5xhqq8l/qwVgoaekkLbTNKHYJhcBlztweSBgH8Nas8oQyPdJKvs2YU5QVRHSNQdPUtyrbZSf74i60pRUciLzIAUO04XO6XIx2ZTgjVjhusCE09ZSPU1YiDMJGggmkAPHio7oQQeM4K5yVPJGomz9T19ignsE1IJq+o3TUtdtHhO5PnZgOfLwQMeynsGZGqpHrJVkq6ysqGjO6Myybgjbg2Qp4Byo4HHpwNdDC1kgnF2gw6TPklJxVV8inVHUSyKlFUAVcNdKI3paMLIsexSTE8vqzNsyFGVVWI5wdM7nJW3ZvEuVa0k38UoiiOLnOIwQSo4HIOT76LzXV0UNFHWVUk9rgYt51XdFIVKAkgDy7Wbn0LZPGiKQSIsqZw6hhu74Izrv8ATNNinFyny/gpy4Z451k8nm0mqs7vNbKmKKZmZjK1HCzDcSWw23POe2T2Gl751LeK9KFR8rNWURnkkRgY1ePw8+LwftBRKCB+GSdeP/46i56q3uY66ecRFYK2GJmYDztDIgVs+hOcfXHvq/W6TFDE5QVNGfLjjKLTLbbS72ykaWQyO1PGzOQAWJUEnj6nSF5uM1t+UkiieXfUBGWNdzEbWPA98gf+2l7WyvaqN42DRimiG5TkDyL66QuP9/UTLH4sipUNGq+rLCzYHsTgj8dctuonmsUN2ZRfyRFskpze7VSdR3KmobZ+i0ZYQ42NC0pkjhdio7hRu7ZCY5ydbLbainrKKKejIandcxsFKhl9CAQOMdvpyONfOvVQ8Xpe2fLzxRU8tLSB03eY7YwCoPPP6zOO+Ac/XertdLf0rY/ma12jo6ZUjG1ct6KAAO/v27An01iXyehSrgR63p0runK21CSJai4QvBTJIR+skKkhRnjPB/LVOrOoFHUfTL9LRirqZrdJH8m21cxK6gqxZgY2BRxkhuUIwdU7rz4jwXmtgjhp51pYqhG8KaodVqIxuw+3YNvfOd3PGQccXX4bT2N0tNJVWeOjvNPSD5WeVVLTp5ixRx/G87Fl75Ynkc6ZLa9u400dhnRoHYaNMiR18u1LY7VPca9nWCFcsY4y5yTgYA9z/wDs6yq3uZenrRV7vnbj+lKxZ8Y3hpY3kxnOAuFQnPP2RxrZCpPpxqp9Y2paKxwz2ujpkp7fK9TJToBEGQxurlSBwfPn64PvqE8cckXCXhg5yh/KHleCt2SijuUElxvSt8v4zQRUiOXThzGS4UeYlwe+VA/EiQr+nbJeaKspqOGKnkkTwzVUkQQ8gj7QGHXAwRyOMcEDED09cLlSdN0NW8U1ttiAmkqH2VKPE3ISSNPOpUZG8YwBzznTxr7S1ZjqpL+K5YnSWG32qLYzkAkb8ksF4P2iq475GqYafHijtiqRtWZ5FcnbKlDZPkZJAJruYVtMy3aSnG5I5Y97KmXB2Y2LjsfMCMA82q2q0dtpY5GDlYE3Njg+Xk/v1I2Cpgrvh5eq6GRpK2oSd6uVGZvPg7VVuxVVwBt4/PVT6bsdvk6g6T+Yoofkau0xgxpHtWaZhOS5IxnCqAe/2hrPr9D6uMVuqhabUrTturJG+VED9O3CTxomiallwxcFD5DjnseeNSnTvT7N1yb3cCKhqygjraciML4cjKitlgOTgZxnA3cDSfUFpto+JtlpRbqP5eSEB4hTptbImzkY51aL1S3Ohu8l4t1DSVEUdB4LLNVtFhVZnOFEbZ9McjVen0D02GcIvc2LU6nvyTqqJ5cDjUZ1AdtPSMWCoK2DeSD2LgfvI1FWfqO63OGOoXpydqSQEiogrYWB47gOUbH3gHTKt6k/T9PdbVa7VdTWUsggd0NOBTzA7kLHxT5QycnBGBqjFpc0MibRS5KiE6mrzR/EqW2KxlSsphUyPISWTAIVV9NvHAx6n3084I1FXeZLj8VK+sgKPBS0KUpkBDBnyG4I+hxqVz5d2Rjtn01yutQXqXtXsr/Z3enSbwK2VbrCtkgmjhEfDRBkqAwU0r+Iq7/c5DAbR3xz64nVyqgSNvIGC2MEn1OPTUJ1zIiUsSvVRU8dSDAzMu7nfG689gAUzkkD3I1JUMdzqKSGdmo33rk7keM8EjPdsg4yO3B13+jxXpY7f/uSuXUMOlyy78qT8EJ1sZFp6Zl8V1kaWnMMbsN7vG3hkgEZAYcg+nodSiurorKQVKggjtgjP9Oonq+nu0yxU5pYirq+PBd5DKMpuG3aDkKScD0DHPGDKWuzhKFY6iSsgcbgqip3ELk7c5HfGOO33a7um1+PRNqau/gx5s0NVlc8TtHsevP4euolYLcsRmEcPzEiVVDKqxhXmklkAUj1baHGfXGfbUvU2qSnhklp7jVAojPslCSA4U8dgeTrxV2q2UHU1lgeJLh4oQzLOCfGFQw3SRqg4KALjBBxk+hOrNV1HDq4Lt3aM81sabQ6NFTLPJLDCkMkjZMkH6tyT67lwT+OihmprT1HarlVz1TQpLIrmSZ5cZibspOB27galekemoLqLpMbhXIILhNAkaSBlQKe2WBJxnvk6Q6LsdFebxfae7rUVkFpuRip1qZAUkA3DLLgBuR6jv8AdrDfFGrPqtLkg6x1L5opdDaWip7PTzTJNRtE9XAqIHjyyhJY9+4hsNv4HvnPtM2OCPx5SkjCKmZoqen8diF4BdthbAzuUdu2PfTP4m2OOm65q6qmFTBGKNap5qeKSTw3ZmBLkZKg89iPXTClkr2uQhaV1kkG6J3gePcygeZZNo2nZwQVKkADzZ4nlalpe2lzZkwK3Ra6uOjuEfytVT+L4i4dWjDeFlSRu7hTxx351KfDqG02m7tavkR86Yy9JWOFd2hAUMhYncNp47AEFRzjVSlq6nwgKmavkaSOR1poKmmRljQMWZmyHUYB5Kg5wO5Grj8K6yjqnrHMLw3B4o/1UiAbIVzhAeSSC2ST33ocAEAc/BCcXz4J52ttVyjRx2GjQO2jWwxnTqI6sKN0vdwxAX5OXJbsPIdSx7azHq/q66WenulJSHdM9QUSaeSMfLAgkqMkZyoLp3zyvpoGiJ+FtZF1FTq08EkrWukp6en8U7kGVJkdUI4beuC3sF7ZOb3QW6lo5qiWio1gkqH3TtFGVMre59++s36Quli+ZoqSvs4egjpEp56+WVSlPMHkkLOVOFV2buxHIGtPrem+n0iapq6dI6eJGaTfUOsW31LjcFIx/KHGouNl0MqiqaKja+pZLdbuoaKriMbK87UW9wsLNtY7EOcgHa7DOMkSAfZ02sYaOq+HSkrsjoCzsT67RGAPfJlH5aaNQUPUq3Cr6ekjq0pq0wtbZpVEBpmIyQpP6tMgv2JyuV2nUP0xT1Fk6n6PpGrIaiETzwqIJnlQgkncCVCjnbwjFcqDjdkllL55NF6ugcde9F1Cy4QzzxsmO5ELEHP58fXVwrVD0U6N9lo2B/EapvxDlFJdukq56lKdYLoEJODu3rtI+gwTz6aukh3wOF7lTj8tAivfD7y9I0aBduwMuPbBxqt9CWla699fCth30VXdTCfMRv27iw45H2l/PUz8LVdei6dJSxdJJEIJztwxGNNPhwI/051o42eK16dWwwJwBxkYyO55J55x2OmBVeqOkLP05UUVuoqCaWmljnkyyNL5i6eU4HoAAM+g7k86gUhskyx09HQrVB2c+HBEz42DLtt9cfT6DuRrf5jmNucDaeRqlfBmNk+H1uaQu3nlKO5yWUueRxwD7a1Y9Tsht2J/bRNTaVIoHTllt95vNOloocIkrJUVC0TNEF24ZWJwDyV4zwdWfpOG6dQm7j5miUW+4SUgL08mZNh+1xIMZ9ufvOpP4TUz0dL1JSyuryRX+oVip4+zH76V+FqQ/J3+piBPj3yrYn3w/HB7aryZ5TlaVfooy4seV3NWQNntV36rhE8c1BSx0daQJf1kmSsZBBj4yD4n8sdtIx0HUtdU1MdvShlFuqwtQkcrJJOnIKgMNqnjPLdgPfOrZ8K5fE6XkUyB5Y62pSTDBsESHAz92NK9JQGn6o6uBcN4ldDIMDsGgU41mnCM3ukrLMP9MdsOEVaP54XVbVJaKsVpiE7Rb4iNm4gebfjnB1oPTtA9JYrTT1cKLUUtJFGVyG8NhGFYA/mONVGrb+3hRIAP/kjEkAZ/uj8a0LdgZ9Pc6WPFHH4LJ5JT8lN+F9WKyzXR1jCqLvV9+7Zcnn684/DSHR0v/wAd9WU6AKkBhG0H1Z5pCSPcmT6f0n38JYDD01VyFgfHudU4H8nEhX/8f26bdEn+2N1zz/jabH8w6sKyK+LUQNVWbNkby2ba7lSQcVCYyPX7TAexbTjqRyb5DSJ4nh26iSIFs4LOQT/3UT8zph8ZK23yU1a0UlUaqCFaWUoIvByXSUK24hmPlU+TOAcnjOkqupmSqqbldIJqZK+VZYp3G6EoVUIBIuVHGODjv686q7dzuzf07b305ex6lpoJhiaFH8wbzKDkjsT7nTKeqeydRWq8l3FMs4SpQZAK4I3ZHPCsxxjzbQO+MSWeAffTevhjnpZY538NSufEJA8MjkNz6qec+mNWv6O/qcEMmKSRq9tulBc4TLbqyCpjU7S0MgYA4zjjRqtfC60xW7pWnli8UPXAVUqSKihXYAHaFUDacZH0I0aDyTVMuOm70NLJVpVvTxNUxqVSYoC6g9wG7gacaNAjw0SOjI6hkYYZW5BGq+vRNjEimSGpmiRw6U09ZLJAhByuIy23AxwMYGrHo0AVPq3oigvu+pp3aguZXb83AMGQZB2yr2kXKjg/TVZtPTHUly6ihqOo2qVpqaTdIi1rmnlKfYZFDkscgNlgoHbDHtqOBowNKkBAXfp01twe4Q1SRTtAIsTUyTqACSMBvs8nkA88e2qZcek+qYqmW12s0UdlqVDTJTytAhfnOVJYopwMrHgHtxznUsDXCB7aFUXuAr3RXT03TVqloZq5apWnaSPbF4axqceUDJ4yCfx1RpOheqqS61t3tr21K5qmWaKZZn8SRWZjtfKbSuNi7Tx65GNa3gaMamptOxlarW6qqLXRCmht0FZJuFaBMWEfB27CUOecZyOP26c9G2Wfp/pyjtNTUx1LU4ZQ8cexdpYkADJ7Z1OYGjA1ERQ6/wCG8U1xuNbRX250f6QkMk0CTMIwzfaYBSOccDOcalumukKWw2ustwnlqKar4eJlEaqCu1sBMYLdyR69sas2B7aMDQBmN66R6mtlbS1XTVWlS6Dw2kMcVPOsYAAQuBiRcYADAkEAg6neh7DfLXVV9beqyF2rtrPChaRldeAxkIGfKAMAAcfnccDRgaL4oDPepega+6dRz3ikuccbyIqxiQSrJFgDKrIjjC5G7GDyTxpvV27r+Wip6WumgnijHmNDWGGWZgQQZJCqkD/7MZxz3OtKOjGnuvgcZbXZW+hrJU9P2ZqOrkjZ3qJJhHE7MsQc52hm5b1OT6k6rXU3TFztvUFb1BYJa8tWqpqBRyDfGyrjPhN5ZVPt9oHt340g8aMA9xpDUmnuMyk6LquqUgv1xECXN4wjw19LIQhRiuVAZSqMAW2sD9vnjjU7RqvRHSKUl1niqsytHBHENineSVjBdiAAM8scAD6auOADwNJVFLT1ULQVMMc0TfajkQMp5zyD9dKhN2ZRZ+mLU3w3nqqekrTXRiXz0lTKMyBiAVKHa6DI5UEYX3GNSHQ1nsFfDS01xinnu8FJE9RDVVfjxSnABdVDMhG4EcjI4JHIJ0tY0RQqKFUDAAGMDSKUVIlS1SlNCtQ32pVjAc/ee/oNMe+XixbaMY/fo160aCJ//9k="/>
          <p:cNvSpPr>
            <a:spLocks noChangeAspect="1" noChangeArrowheads="1"/>
          </p:cNvSpPr>
          <p:nvPr/>
        </p:nvSpPr>
        <p:spPr bwMode="auto">
          <a:xfrm>
            <a:off x="155575" y="-661988"/>
            <a:ext cx="14668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678" name="AutoShape 6" descr="data:image/jpg;base64,/9j/4AAQSkZJRgABAQAAAQABAAD/2wBDAAkGBwgHBgkIBwgKCgkLDRYPDQwMDRsUFRAWIB0iIiAdHx8kKDQsJCYxJx8fLT0tMTU3Ojo6Iys/RD84QzQ5Ojf/2wBDAQoKCg0MDRoPDxo3JR8lNzc3Nzc3Nzc3Nzc3Nzc3Nzc3Nzc3Nzc3Nzc3Nzc3Nzc3Nzc3Nzc3Nzc3Nzc3Nzc3Nzf/wAARCAC8AMYDASIAAhEBAxEB/8QAHAAAAQUBAQEAAAAAAAAAAAAAAAMEBQYHAQII/8QAUxAAAgEDAwIEAwQEBgsOBwAAAQIDBAURABIhBjETIkFRBxRhMnGBkRUjobEWQlKSwdEkJzM0NkNUVWKUshclVnN0goOTlaKz0tPxJjVTcsLh8P/EABoBAAIDAQEAAAAAAAAAAAAAAAABAgMEBQb/xAArEQACAgEDAwQCAgMBAQAAAAAAAQIRAwQSIQUTMRRBUWEycSIjM1KhsfD/2gAMAwEAAhEDEQA/ANx0aNGgA1F3e+UNqmhhqmkMsqsypHEznauMk4HA5HJ1Kar93laPqmxou0CRKkMcckBVOM/fqMnSsBvJ1zZIphDN+kI3bGN9tqAMHsc7MY+ulous7LOAIJqqVyCRFHRTtIcf6OzOn9ZcqGgKCurYaYyAlPFlCbsYzjJ+o/PUH/ug9KfMin/TcGT/ABju2HjP2sY1nWeT9h8LySH8K6L/ACK9f9j1X/p67/Cui/yK9f8AY9V/6emf8Nulf8/W/wD60acUvVXTlYGNPe7c+3v/AGQo/edHfl8Bx8nmfrO1U4zUxXSEEEjxbVUrux6DKcnTf/dB6f8A5VxwD/mup/8AT1Ii/WX0vFv/AAq0/r06hr6KojEkFdBLGezRzAg/jnR338BwRqdb9OF0SS6wwFxlfmVaEH8XAGlD1p0uuN3UdpU+xrYx/TqUBSUBlIce/wBofnpnUQWqpffUw0ErAYzIqMf26fqPoKG/8Nelf+Eln/16P+vXuHrDpmaRY4eobU7sQAq1kZJJOAO+j9H2LGPkrZ/1UevSUtnRZFjgtyq67HUJGAw9iPUfTR6j6Cher6gstEqtV3aghDHCmSpRcn8TrtLf7NWIz0t1oZlU4JjqEIB9u+kaG32undnt9JRRuRhmp4UBx3wdo7aUqrXb6xlNZb6acqMKZadXI+7I40eo+gocfpO3/wCXUv8A1y/16b1fUNlolVqu7UEKscKZKhFyfxOkP4PWT/Mtv/1NP/LpelttBQs3ydDS05cAN4UKpu/IaHqF8BQ3/hh01/n+1/63H/Xo/hh0z/wgtf8Arcf9epLYmPsr+CjRtQ9kX+aNL1P0OhOK72yZFkiuNI6MAVZZ1IIP46eBgwypBH01Ey2W0zTNLNa6CSVjlnelRmP441B13QFjqS5p2rreXAz8jWPEq/XaDtz+GpLURbFRcx9Nd1CdGTGfpqifxZ5RtKiSofdIwDEAsfUkDvqb1evAg0aNGmAaNGjQAagbk0T9V2qFkJljp6iZX9APIpH7dT2oOrijfqymm8UCWGhkHh+4d1wfzXVeX8GNGf8AxuAJsW4AgNUcEZ/ix6zQ9sDt7a0j42TK1XZafDb1WeQ8cbTsX88jWbEjGSQBqnH+KOPr/wDLSO68lVP2lU/eNd138dWGJNnjwo/WNP5o0m1LTn/EoPuGP3aW9OdGganJe5yNfCXbE0iL7LIwH17HSXydPnPgrn8dLaNA+7P5E/l4f/op/NGvRijIAZFIHYEcDXrRpC7kvlnhI1iJMO6MkDPhuVz+WNe/1h71NX/rMn/m0Z0aCazZF4kzqNNG6vHWViMpyGFTJkH+dqUpOpuoaRdkd+uTKTkiSff+0jOorRoq/I/UZf8AZlmg696mhj2C5s/PeSJHP5lSddXr7qZDlbiewHmiRu3ryDzyf/YDFY0aW1fA/U5f9mWxPiT1JTRyvJUQTrt3BZKdeMD024/bnW2JvkosyFfEaLLbe2SuvmOoG6CUZxlG59uDr6ZtzvPbaZ5IzC8sCFo25KEqMqfqNVZEk0dLQ5JZIvc7GPw+nWo6Ks8qqVBplGD9OP6NWHVb+HMXgdFWuHcG8NGTI9cOw1ZNbF4NgaNGjTANGjRoA4xwM6g40MnVNbK8O3waSGJJA32gzOxBH0wPz1OnUVHn9M1wzxshwP52qs34MaMo+M86P1LbqcHzRUbMx7jzPx/snVSttf8AIGRvDDOxUg8DtnynIOVOeRweBzqZ+JsMkXW1e8r7/EWJk/0V2dv3/nqBtyRzXCnilTekjBCM478A/gSPy1Wl/FHE1U287G2ec9uc8aeqVo6dGMEM08w34lTcI15wAPc98+2PrlkF820n1xnTu7nN1qx2EczRqB6BDsUfko07vgzrhWe8Q1lLUyfLpDPAgfMQ2qw3AEFffzDkY7cg5yGJxoXOcDPPtpSWCSNkj2Zd0R1CnOQ6hl/HBGjwJ3IS0aUlhkilMUkbJIp2lD3De2Pf6fholhlhGZopYwfs70K5PtyNO0LaxPRo16dHRVZkdVf7JZcA/d76LQqZ5Jx6j8dGntrrY6KSV5I2ffHtAUqOd6t6g8EKV7H7Wmz/AK2dvDjAaRiVjQYxnnAGi+SVcCejXuSGSLAkjkTd9nehXP568qCzBVyWPGMd/wANFoVNHNGvcsUsPE0Tx5+zvQrn8xpxa40kuEKyqGjG5nBGQQqlj+waLBRd0NAodkRhlWdFI9wWAI/InX0+ihNqqMBTgD6a+YV4ZWOBsYOQTjO05wPqcYH1I19NpKDEJcEDbvIPp66py+x1+nfg/wBkX0H/AIK0X3yf+I2rBqu/D0u3R1seWMxtJG0m0+m5if6dWLWxeDaGjRo0wDRo0aAOHPpqEcNF1RnyIlTQ4GEwzOj+px6BxgE+p1OagK2tJ6woqAJwKGacv/z0UDVeb8GNeTJvit/hnUf8RF/s6qKu0bLJGcSIdyn2I5H9GrT8Tplm6yrQP8UkcZ/BR/Xqqj66qX40cHUv+6T+x5c0VLpN4YxGz70B9FbDKPyIGu3GRorzXOERyKqbyyLuB87emkqydJXheNmysEaNuGCGVQpxzz2z+Ol5Y1uUslTBJDHPITJNFI6x+cnJKZPI5zjORz6Y0eOWV/KR68X5mgqHlp6dGieMq0UQQkklSufXgk/832B06rmFBT004H9lVNHAImYf3KMQoC457k7lHsFY+o1HSypFAKaAqy7w8j/ymAIGPoNzY98k+2OXCVZZISrFgtNAn3FYkBH5g6iotslupMUoXanpaqrhZo54yiI6nlQ4cNgjscDGfYnSlsmmnqDRzSyFKpDGdxJAbup/Bgv7fu0lRFHpKqnMipLIY3j3HAJUtxnsM7+CfbHqNPbVTpbKyOquu2BUI8ON8szEkDOFycKCT+AA78D9wVuhjawm6aplRWSCEyBWGQX4Cgg9+T2PB1w3KtdJVlrJnSUYkV5CwfjGSDwce/pxjGNK0cKrDW0SyJJI8SmIxNuWQqytgduSAfrxpGjoJqmuhpWSWIySKjM0ZGwZwSfuGT+Gna8sjTqkerXzUSZz/e9R/wCC+vVI7U1BUVMLtHN4iQ70JBCOshbH37B+GffXi2EePIzEAGmn5PHJhfj+jXul2S0M9NvVZmmjkjDHAfaJARn0P6wEZ74x3I0Pmxr2PVFNLOZ6OaWR45YmYBnJAZFLg/kCPx122l/lKtIKiOKoZowpaVYiy+cMAxI9SuRnkehxw4t9KtulMt0ZYWdJI4kfJOWR13kKCQFJ/bwDpilBUymf5YfMLCRvMB3ZBzgjHccftHvoofNI9VhuNPGKet8dY5POqTcg/wCkpOfbuO+MZI40WzyyTz9xDTuQD6kjaB/3v2aUqQ9LbVoZn/WmbxvDDA+F5SCD7Fsqcf6PPPZoKh0pJKbACySK5OOfKGGPu82fvA0ctEfexOMEzQgAk+KmPr5119NT/wBwm+5v6dfOfTzRpf7ZJMVVErIWLMeFxIvOvouf+95e32W/cdQy+UdTp3+N/sYdD/4IWf8A5JH+7U5qD6H/AMD7P/ySP92pzWxeDaGjRo0wDRo0aAOH01UKtGf4pUciDKw2aUSH+SWlXbn79px92re3bVRp1jT4h3mrLnEVrplcY9N8hyPyOoZPxY0Y71jK9d1heDRU81Q5qmASNN3bCckcDkHvqJrqW4WqWnS6UyQrUDyOr7lyAMqfY86u1miW32+vuoiz85PJVHJAYREsyD79rA4zjk6Oroo6jp6oFdAA8bqYxkNh9wCnP3Zz9+sveqW0hLp2N45Tk+fJSO3Y6OPv57Ea7rmrjzgH6a7x6a5o0AHGgcA44+7Ro0BbOggcjIPoc6XeurJEKSVdQ6HIIeQnP386b6NFIe5gcHGeeNHv354wNGjTFYAAdgAPoNdVivKkg+4OCNc0aQWz3CyJNG8ib0VwWXONwzyNOLlUQVFTvpoRHGEVQNipkgDJ2rwMn2000aKHudUJVRAp2z7r/tDX0/WDNHUgceR/3HXzhZqeCrv9opqsqKeWvhWQMMhhuztP3kAfjrduur/D010tW3OWMyMF2RoP4ztwPw9fw1XkVtI7HT1/W2e/hzOs/QlikTJHyca8/QYP7tWPdrA+mOhOsxDQPJ1RUW+lCh1gp6mR2iU84C52+o+7Vg6QvfVlj64h6d6prGraCsDrS1MijzEZYYbAJOOCpzjjWpNG5wklbNdHOjXB2GjTIndGjRoANVag/wAPr6PQUNH/ALU2rQdZ8/UVJZurupzViaaqPywghijLMyiIkKD2A3EnkjuTqMoymtsVyNK2VySjge53Chpqh4KuineKQwAcxlt65VhtI8xHbjkarPU9zmlkltQqFmhQgzPsUEvncEGOAF49Mkk88aSulluNdc6qvY0aPUztMyxu2VBcEqGI+7nPOOwzjUZPSVFAyRVMSx7wShVgQ30yPX6fjz6KWgzYv5zi6K9ZqMyw1GPnyxLRo0arPOnca5+OpRrVDBQ01VX1qw/NKXiiijMjbRkAnsACQRjOfprwLdBMM0lzpJCBllkLREcem4c6dFnbkR2jT9rPcBJ4SUplcjhYiHJ7ngA5PHPbkaYkFWKsCGU4IIwR940EXBx8o5o0aNBANGjRoANGj00vNSyQxRysUKSdmRgwBwDg47HBBxoGlYho0aO2gEObRMqdRWVM+Z7lTADPtKpz+zWn/EBaW/8AU1qtElUiJSuXwx8rVLDMasuefIsh7YzhSfNrIR4VNdKKunqZ6eGOoiMslOuXRA4JZTzhhgkcHnGr/b7bT3mguvWdLSLTR22SJrO06keJHT+Ys3P8c5Bb+o5VK1Jnb0G1Y+C+3JLkKuKShmYxTN4ckcioUgXDEyDsxOdoxkjnt66RmEP6UsAqpqaW5w1AwqAKW3RursFySBx9cdvrqGiraiaesorZV3CCXe5ag/R++eJyxyEmJ8MKWDYLBgMHBOBiHsd2rhVjqYiaN7lahDBUPSvUqkiVDhkUJyW2KCMlQzHJ25IFiR08mRVSNpHbRqK6ae5vYbe17UJcTAvzCgAYfHPA4B98cZzo1MzErrh7aMj31Wuo+sbdaDFTRSLUVtQwWGNMlMkgZZxwoGc8nJ9MnSbSVsEr8HnrfqKSyUcMFFGDX1hZIGcfq48Dlm98ei9z92TrNIXiWpljepWWtmYzzlmXxJGJ5Ygf1YAwBqF6vvV66nr5Gr6qGmWlq3poKQxsUSTA2vgeYsRvII3EHGAO4jIK252S4NHcaRKgNKSJA2XTxHxjOPOCEBGMjGMHnXQ6fqseOVVy/f6LYpx9i66QqaJ7mvyENHJWSyDIhjHK4P2ycjaAfX7hyTpRZI2iEqSAxlchwcgj3zq99B0sNJbFebEVxuCfMtDITvWIHCDaewUMMj3Y++up1PWLT4eFbZOb4oyxehep1p/ENrfaASRuUNwobsCffHHqDqAkR4pCkqlHDEMp7gg4I+hzkffr6MgkuAkVKqOnEUYPzFRu2hztByiZbC5JB3MCMdiCDrIfifRXCo65anttrapZqVJ/Dh3AvHnaT9+4gEj05PbXkozcrtHJzaFS/wAfkr0N3qoqAUQ+XaMKUV2p0aRVJyVViMgZz+Z0wwT251bKL4dXi5OstzNFa4YkJhig8zvIRgbzyQvv5ie+MZzqK6l6WudlohUC0IkcBzLPSuZFKdiWAPfHO4ovtqW52rQ59Nntb3ePojYqieIYjlIXBG3uOcZGDxzgemn/AOnJZFCVdNT1K558QZJ9+WzjueVx6e3EWeWwB9Ma56499StnKWSUeLJlZbFVA/MRVlI5XCvAA6g+5Vjnn79eGtVE43Ul7omX1FQkkTDj22n9mon0znXSCBosl3E/KX/g9mtU8RGJaOQMMgpXQnj65YEfcddFoq/F8N/lYm9fFrYU/e/GmOSBpKacwxmTComcB5HCBjkAhSftEc5wMafBLHB5HUY2TD2ulp1Zqm70bsrY8KlDzM34kBR6eukblWRTJHT0iPDRwbvDR3yzE92c4AyeO3AxphCs8tqkuEcfiRxSeeOKN3ITON+7G3GffGTpvVVyQU3jYWQ5wEYbg7exHt3BHsTpfoungnBqLjVl06X6Fqr1bo7rNBI9LJvMcayGM4UtgjkHJ8PAPIxMP5Jzy+dH1dvkhjp7FVimDoKi4iVmYLvZGYqWIY/ZcHAGM8DPGt0F2irbXSiiqKWOskpIqhYTGxwhGTtjBBI4IGO3Gn1NMzSSxVtRTM7EyxRKhRlhOAN4YnnOcnAH0Gqe5JM60cMFFRo+Zal6mmp5fEBinp2G4BuVZSDwR29D9PvGtxeog6gt7mWvitnTky+BGkZjjNSzfaw5GAndRt5JBOe2sm6jr6fqXqmveys9RHXVaRRGVNhJZUQ9wcDgkEjOOcca1mTpe31NNRGuiFTNSU6RR5do4ztzt8q+gJIH075OpZVKSW0josLTkvaxW3Wnp2d5z09XGK4IUd6umqmlkyy7lLbiRIGBJwcgkseGydPbDvtN6NurYbYtRXRtMlVRwGFqgoQDvTnkBh6++qbbug3ntVwgqZmoZq4xPHHAcLTSKPoxBBIHY8j8MTNhJkvvS0/jPK89DWySOz7sSEx7l44G05GB2xqrD3VJJvhmvLjUDRB20a6O2jW8oKF8QrhWCnqIqe4GgWCopUUMpC1JlYqQzYOVGQSqgkhD75FHraBrNf6SryKpbotQ6U9EVKMUOY5QP9JN2FLEhs899bLdLTRXWOFK+ETLBMs0YbnDAEdux4ZgQfQnWbV1vst36h6grLvUvb6WzRw0lHKhCCDAJ3IAPNyCAuD3YY54hNXFonB1JMYVAhu0G2ekp6ykd1eBSTkkZDlsgbSO2O5wR34Dfqd6R7ZUoiqauldI4AUA8OZvsLyMY55HIxkH002r6mWkrKmCmtdTXytKrJNDNLTLUbkUtIybht5ypJHcc850rZbVX3SplampaJKilLMltLiGSJWVT4ijlWLE7S2eMY4ydZNNGEssU50v2bJyajbX/Bh08sZpHjMs8zlQZN8RREYjlVHbgg5xqwWu6UNEkFNeay5Ufy2RQ3Knld2VSQTA6kHKjauAwYED0I5Zt0zeOn7dW1TW98M5c+LVIVBJwqj8T+3UjF09bxTxw1iNWOuCz1EruHYepUnbjJOPLjXpNTkw58Khdv5OZqdVDAknyyxRVcVf4Ehe9XxBgxxGkWGIsGxufyoCc8+bjg4Gova9l6xpVuctLV3S6wTBP1xDQnczheRyhCxoOxBX1B03NltpYOtFBE4ACyQIIpExjG11wRjA7H0GmdJb6e7Qz1XVN0uTVz1BpII6ONZJZPAAfIxGxUk+fAKgZ59dcWWF439EdNq45rrhoslJ1Bb6oBqmvFuqo1X5qkqZVR4iCT2YYYE5G4d1xj003vN8+dt8dPaKOOrevlMFKKxCIqgBGdyBwxUBcZOMk9yNMwLzcpGuFjrrm1saNVRKqSDxKjzjeybkITAD/aPLY4A0/Wn6PuVe1HfaSpS5DYUa6znxCGY7djhyq5IbCKVzj7OBopfJvlle3wQnSnQnTHUNhpbjDWXZFkUqyGpVcMODkAYHvj0zjUnV/D7ozwPmjcqimp1OxpFuYCFwccliec+mfw0wp+nLb0R0rVVfUFntdzrZpi9PSfKrIyAt9jeQzMFU5JOSADyeNMU68tNFQNcx8OTTyF1R3FLGishHB3bQT5gBjGO3PIBgoP3kZnjg+VH/AITUvw06bejWpgvFakAXeZlqIpAyYznJQg8DvrNaenoa6ghhFPXvWFw9S9MWniERBIQqqblc5Ax6YJznjWn18XSV+6bE9NarG1yuJWHw4liaRJ2G5lMichgu4k/Tn217tvTEdFbUoqZ6eKSnhjZYwMgTBQQ7f9IN2e5GfXnTT7ftYRwRlyolYboq1x9OWmaF62a6VSwQPDNWeEkUrx7zvGAR2OFyCSQAQTq8/oiyQx0FDLRUjLEpSlSSJWPA3HGRweCx1X+senaamjS9UTrFVUlVTyo8qbyT4xGM/wDSrgcgbPqcza1NVJUNWW/9blFWqts8hWSBh6rnIVsZBBADYDA9yYxtrk0YoRxtqhe+UAuVlrLZTtDG7xgiMjC53BhuA7AlSM/f3xzRrD8N4L3NcYr5cZkrKSqXyUoUjDKHDFmQbsljkgAcfTVmvFZPRU8ksNELfJJF4BrZ5BJMByVCKu5pWySQpPc5PGdcraK52Ommvk91ro7jcHjhit/iRmKN2YhVyUbhVOW24Hlcg86ntk1SI6hwrkb1dPaukaGOhuNbR3ajhk4grp4kqaXfjPh8gbfUg7cDnJ7aeVttut7sk1FYaOkslLWIDJPPL4ss6sMlcJnGc8ktnntznUM6x2Srp7qtLNXzrJIKlhGrS1PigjLcfyxEcZAUA+g15tttqLRRzSWuY010lzMxhdkhklOSFMedhTJ2/Z7diO+penlZzvWY9qfzwMaXoun+H9ZS3y6VdNV+NUpAYVhZFgLHPiocnO0KScgcbsEetzrri0VYI3ZaaOMboJJpvDiqWZSApcAgDk5BAOQhGc6jzPcKy42Covtda5aBEnuazQRPH5FiABdWYgYEmc54K/jpGtpq+ehik6Vtl3gopzu2FqeWB4SM7kilY7SeNq+UY7gapUpKW1o6GKajGkS8t4jtiXCqrqyB6alBncCVWeNSPIoCqOCVcDJJ+uO1U6GikpviFaqd1kVZbPNWIspwyLLO5VcAlVypQnH8bPOpS5U9LaLRXzXOiuiymjlWOpqIIvAjcxMCwWHyxk5wWYZ52hiNJ2Jf7atmJZQV6ViBVjyfMdWY3fsGSe41TRoHbRq0qPJ4U+vGsmq6OjHWd4r6aJcmTwldnJLSDzSkAny8lV4/k/XnWj27axe6RxzfEirr0cKPmKimVFUhSY4YCx9s5c5PGdvrrB1KLlpZ06NWjaWaNnZ5bvViY2p4wiNIgBhTLFeEZXZwpQthScDbyOTgn21dM1vt10pGSOtjkjlhD+UFz9qMnnAZdy57dj6Z17mtUBmn3U9NJSSFJWhFNukZowwUc8EeY+XA59dRP9j33p6tkmZ2o/GVkJOFVUIO0AHygAMuQecFtcJSwy7csKqqt/v2Oo45EprI7vwi+3+7Q37o63zULyQPdKumjp2aM74n8UFj7blCOfYldQll3fouBn8QmTc/65t7cknk6g0iqLR1RarbJNJTW22XBohHNIu3wo2XwpDk5z/ZRBYcHjjgnT+23y2C20e+rSMFVRS6MoJ+hIx+Oe3OvWaesbabPJdQxynFbY2Pb4cWO4n2pJjx/wAW2mXwwNY/UVVLeDMCA1PTExFYpHKo744wrbI4yQSScEj10ler9bJLDczBVrKPlpU/Vo7clGA9OOT+GpOxULU/xGNrZnElEi1sjBco+aaODAPp5skZHYHUdbNSxNRYdPxSgnuVFyrOm7fVTGYGqpneTxJPlal4hIec7gpwc55Pc++uT0Vqsdnnjjt8bUjsPFi2hzMzMFG4ucMSSOWP48amdRfUamShihG3EtXTodwyMeKpPH3DH464GOc5yjFvg6vsZtaEmR6y4XFXp5ThBDKz/wBiQqoITznIwSSecHg9iNSDSw7EDvGROQq5I/WEjOB/K4zx7Z086/MkN8ZLVHHU1EtL4lVTyDyjHlQ5yBlhuBBPYZ5xhqq8l/qwVgoaekkLbTNKHYJhcBlztweSBgH8Nas8oQyPdJKvs2YU5QVRHSNQdPUtyrbZSf74i60pRUciLzIAUO04XO6XIx2ZTgjVjhusCE09ZSPU1YiDMJGggmkAPHio7oQQeM4K5yVPJGomz9T19ignsE1IJq+o3TUtdtHhO5PnZgOfLwQMeynsGZGqpHrJVkq6ysqGjO6Myybgjbg2Qp4Byo4HHpwNdDC1kgnF2gw6TPklJxVV8inVHUSyKlFUAVcNdKI3paMLIsexSTE8vqzNsyFGVVWI5wdM7nJW3ZvEuVa0k38UoiiOLnOIwQSo4HIOT76LzXV0UNFHWVUk9rgYt51XdFIVKAkgDy7Wbn0LZPGiKQSIsqZw6hhu74Izrv8ATNNinFyny/gpy4Z451k8nm0mqs7vNbKmKKZmZjK1HCzDcSWw23POe2T2Gl751LeK9KFR8rNWURnkkRgY1ePw8+LwftBRKCB+GSdeP/46i56q3uY66ecRFYK2GJmYDztDIgVs+hOcfXHvq/W6TFDE5QVNGfLjjKLTLbbS72ykaWQyO1PGzOQAWJUEnj6nSF5uM1t+UkiieXfUBGWNdzEbWPA98gf+2l7WyvaqN42DRimiG5TkDyL66QuP9/UTLH4sipUNGq+rLCzYHsTgj8dctuonmsUN2ZRfyRFskpze7VSdR3KmobZ+i0ZYQ42NC0pkjhdio7hRu7ZCY5ydbLbainrKKKejIandcxsFKhl9CAQOMdvpyONfOvVQ8Xpe2fLzxRU8tLSB03eY7YwCoPPP6zOO+Ac/XertdLf0rY/ma12jo6ZUjG1ct6KAAO/v27An01iXyehSrgR63p0runK21CSJai4QvBTJIR+skKkhRnjPB/LVOrOoFHUfTL9LRirqZrdJH8m21cxK6gqxZgY2BRxkhuUIwdU7rz4jwXmtgjhp51pYqhG8KaodVqIxuw+3YNvfOd3PGQccXX4bT2N0tNJVWeOjvNPSD5WeVVLTp5ixRx/G87Fl75Ynkc6ZLa9u400dhnRoHYaNMiR18u1LY7VPca9nWCFcsY4y5yTgYA9z/wDs6yq3uZenrRV7vnbj+lKxZ8Y3hpY3kxnOAuFQnPP2RxrZCpPpxqp9Y2paKxwz2ujpkp7fK9TJToBEGQxurlSBwfPn64PvqE8cckXCXhg5yh/KHleCt2SijuUElxvSt8v4zQRUiOXThzGS4UeYlwe+VA/EiQr+nbJeaKspqOGKnkkTwzVUkQQ8gj7QGHXAwRyOMcEDED09cLlSdN0NW8U1ttiAmkqH2VKPE3ISSNPOpUZG8YwBzznTxr7S1ZjqpL+K5YnSWG32qLYzkAkb8ksF4P2iq475GqYafHijtiqRtWZ5FcnbKlDZPkZJAJruYVtMy3aSnG5I5Y97KmXB2Y2LjsfMCMA82q2q0dtpY5GDlYE3Njg+Xk/v1I2Cpgrvh5eq6GRpK2oSd6uVGZvPg7VVuxVVwBt4/PVT6bsdvk6g6T+Yoofkau0xgxpHtWaZhOS5IxnCqAe/2hrPr9D6uMVuqhabUrTturJG+VED9O3CTxomiallwxcFD5DjnseeNSnTvT7N1yb3cCKhqygjraciML4cjKitlgOTgZxnA3cDSfUFpto+JtlpRbqP5eSEB4hTptbImzkY51aL1S3Ohu8l4t1DSVEUdB4LLNVtFhVZnOFEbZ9McjVen0D02GcIvc2LU6nvyTqqJ5cDjUZ1AdtPSMWCoK2DeSD2LgfvI1FWfqO63OGOoXpydqSQEiogrYWB47gOUbH3gHTKt6k/T9PdbVa7VdTWUsggd0NOBTzA7kLHxT5QycnBGBqjFpc0MibRS5KiE6mrzR/EqW2KxlSsphUyPISWTAIVV9NvHAx6n3084I1FXeZLj8VK+sgKPBS0KUpkBDBnyG4I+hxqVz5d2Rjtn01yutQXqXtXsr/Z3enSbwK2VbrCtkgmjhEfDRBkqAwU0r+Iq7/c5DAbR3xz64nVyqgSNvIGC2MEn1OPTUJ1zIiUsSvVRU8dSDAzMu7nfG689gAUzkkD3I1JUMdzqKSGdmo33rk7keM8EjPdsg4yO3B13+jxXpY7f/uSuXUMOlyy78qT8EJ1sZFp6Zl8V1kaWnMMbsN7vG3hkgEZAYcg+nodSiurorKQVKggjtgjP9Oonq+nu0yxU5pYirq+PBd5DKMpuG3aDkKScD0DHPGDKWuzhKFY6iSsgcbgqip3ELk7c5HfGOO33a7um1+PRNqau/gx5s0NVlc8TtHsevP4euolYLcsRmEcPzEiVVDKqxhXmklkAUj1baHGfXGfbUvU2qSnhklp7jVAojPslCSA4U8dgeTrxV2q2UHU1lgeJLh4oQzLOCfGFQw3SRqg4KALjBBxk+hOrNV1HDq4Lt3aM81sabQ6NFTLPJLDCkMkjZMkH6tyT67lwT+OihmprT1HarlVz1TQpLIrmSZ5cZibspOB27galekemoLqLpMbhXIILhNAkaSBlQKe2WBJxnvk6Q6LsdFebxfae7rUVkFpuRip1qZAUkA3DLLgBuR6jv8AdrDfFGrPqtLkg6x1L5opdDaWip7PTzTJNRtE9XAqIHjyyhJY9+4hsNv4HvnPtM2OCPx5SkjCKmZoqen8diF4BdthbAzuUdu2PfTP4m2OOm65q6qmFTBGKNap5qeKSTw3ZmBLkZKg89iPXTClkr2uQhaV1kkG6J3gePcygeZZNo2nZwQVKkADzZ4nlalpe2lzZkwK3Ra6uOjuEfytVT+L4i4dWjDeFlSRu7hTxx351KfDqG02m7tavkR86Yy9JWOFd2hAUMhYncNp47AEFRzjVSlq6nwgKmavkaSOR1poKmmRljQMWZmyHUYB5Kg5wO5Grj8K6yjqnrHMLw3B4o/1UiAbIVzhAeSSC2ST33ocAEAc/BCcXz4J52ttVyjRx2GjQO2jWwxnTqI6sKN0vdwxAX5OXJbsPIdSx7azHq/q66WenulJSHdM9QUSaeSMfLAgkqMkZyoLp3zyvpoGiJ+FtZF1FTq08EkrWukp6en8U7kGVJkdUI4beuC3sF7ZOb3QW6lo5qiWio1gkqH3TtFGVMre59++s36Quli+ZoqSvs4egjpEp56+WVSlPMHkkLOVOFV2buxHIGtPrem+n0iapq6dI6eJGaTfUOsW31LjcFIx/KHGouNl0MqiqaKja+pZLdbuoaKriMbK87UW9wsLNtY7EOcgHa7DOMkSAfZ02sYaOq+HSkrsjoCzsT67RGAPfJlH5aaNQUPUq3Cr6ekjq0pq0wtbZpVEBpmIyQpP6tMgv2JyuV2nUP0xT1Fk6n6PpGrIaiETzwqIJnlQgkncCVCjnbwjFcqDjdkllL55NF6ugcde9F1Cy4QzzxsmO5ELEHP58fXVwrVD0U6N9lo2B/EapvxDlFJdukq56lKdYLoEJODu3rtI+gwTz6aukh3wOF7lTj8tAivfD7y9I0aBduwMuPbBxqt9CWla699fCth30VXdTCfMRv27iw45H2l/PUz8LVdei6dJSxdJJEIJztwxGNNPhwI/051o42eK16dWwwJwBxkYyO55J55x2OmBVeqOkLP05UUVuoqCaWmljnkyyNL5i6eU4HoAAM+g7k86gUhskyx09HQrVB2c+HBEz42DLtt9cfT6DuRrf5jmNucDaeRqlfBmNk+H1uaQu3nlKO5yWUueRxwD7a1Y9Tsht2J/bRNTaVIoHTllt95vNOloocIkrJUVC0TNEF24ZWJwDyV4zwdWfpOG6dQm7j5miUW+4SUgL08mZNh+1xIMZ9ufvOpP4TUz0dL1JSyuryRX+oVip4+zH76V+FqQ/J3+piBPj3yrYn3w/HB7aryZ5TlaVfooy4seV3NWQNntV36rhE8c1BSx0daQJf1kmSsZBBj4yD4n8sdtIx0HUtdU1MdvShlFuqwtQkcrJJOnIKgMNqnjPLdgPfOrZ8K5fE6XkUyB5Y62pSTDBsESHAz92NK9JQGn6o6uBcN4ldDIMDsGgU41mnCM3ukrLMP9MdsOEVaP54XVbVJaKsVpiE7Rb4iNm4gebfjnB1oPTtA9JYrTT1cKLUUtJFGVyG8NhGFYA/mONVGrb+3hRIAP/kjEkAZ/uj8a0LdgZ9Pc6WPFHH4LJ5JT8lN+F9WKyzXR1jCqLvV9+7Zcnn684/DSHR0v/wAd9WU6AKkBhG0H1Z5pCSPcmT6f0n38JYDD01VyFgfHudU4H8nEhX/8f26bdEn+2N1zz/jabH8w6sKyK+LUQNVWbNkby2ba7lSQcVCYyPX7TAexbTjqRyb5DSJ4nh26iSIFs4LOQT/3UT8zph8ZK23yU1a0UlUaqCFaWUoIvByXSUK24hmPlU+TOAcnjOkqupmSqqbldIJqZK+VZYp3G6EoVUIBIuVHGODjv686q7dzuzf07b305ex6lpoJhiaFH8wbzKDkjsT7nTKeqeydRWq8l3FMs4SpQZAK4I3ZHPCsxxjzbQO+MSWeAffTevhjnpZY538NSufEJA8MjkNz6qec+mNWv6O/qcEMmKSRq9tulBc4TLbqyCpjU7S0MgYA4zjjRqtfC60xW7pWnli8UPXAVUqSKihXYAHaFUDacZH0I0aDyTVMuOm70NLJVpVvTxNUxqVSYoC6g9wG7gacaNAjw0SOjI6hkYYZW5BGq+vRNjEimSGpmiRw6U09ZLJAhByuIy23AxwMYGrHo0AVPq3oigvu+pp3aguZXb83AMGQZB2yr2kXKjg/TVZtPTHUly6ihqOo2qVpqaTdIi1rmnlKfYZFDkscgNlgoHbDHtqOBowNKkBAXfp01twe4Q1SRTtAIsTUyTqACSMBvs8nkA88e2qZcek+qYqmW12s0UdlqVDTJTytAhfnOVJYopwMrHgHtxznUsDXCB7aFUXuAr3RXT03TVqloZq5apWnaSPbF4axqceUDJ4yCfx1RpOheqqS61t3tr21K5qmWaKZZn8SRWZjtfKbSuNi7Tx65GNa3gaMamptOxlarW6qqLXRCmht0FZJuFaBMWEfB27CUOecZyOP26c9G2Wfp/pyjtNTUx1LU4ZQ8cexdpYkADJ7Z1OYGjA1ERQ6/wCG8U1xuNbRX250f6QkMk0CTMIwzfaYBSOccDOcalumukKWw2ustwnlqKar4eJlEaqCu1sBMYLdyR69sas2B7aMDQBmN66R6mtlbS1XTVWlS6Dw2kMcVPOsYAAQuBiRcYADAkEAg6neh7DfLXVV9beqyF2rtrPChaRldeAxkIGfKAMAAcfnccDRgaL4oDPepega+6dRz3ikuccbyIqxiQSrJFgDKrIjjC5G7GDyTxpvV27r+Wip6WumgnijHmNDWGGWZgQQZJCqkD/7MZxz3OtKOjGnuvgcZbXZW+hrJU9P2ZqOrkjZ3qJJhHE7MsQc52hm5b1OT6k6rXU3TFztvUFb1BYJa8tWqpqBRyDfGyrjPhN5ZVPt9oHt340g8aMA9xpDUmnuMyk6LquqUgv1xECXN4wjw19LIQhRiuVAZSqMAW2sD9vnjjU7RqvRHSKUl1niqsytHBHENineSVjBdiAAM8scAD6auOADwNJVFLT1ULQVMMc0TfajkQMp5zyD9dKhN2ZRZ+mLU3w3nqqekrTXRiXz0lTKMyBiAVKHa6DI5UEYX3GNSHQ1nsFfDS01xinnu8FJE9RDVVfjxSnABdVDMhG4EcjI4JHIJ0tY0RQqKFUDAAGMDSKUVIlS1SlNCtQ32pVjAc/ee/oNMe+XixbaMY/fo160aCJ//9k="/>
          <p:cNvSpPr>
            <a:spLocks noChangeAspect="1" noChangeArrowheads="1"/>
          </p:cNvSpPr>
          <p:nvPr/>
        </p:nvSpPr>
        <p:spPr bwMode="auto">
          <a:xfrm>
            <a:off x="155575" y="-661988"/>
            <a:ext cx="1466850" cy="1390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680" name="Picture 8" descr="http://marciaroman.blogia.com/upload/20060502184038-20060409025632-gracia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7488832" cy="565262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200</Words>
  <Application>Microsoft Office PowerPoint</Application>
  <PresentationFormat>Presentación en pantalla (4:3)</PresentationFormat>
  <Paragraphs>91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UNIVERSIDAD AUTONIOMA DE  CHIRIQUI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AUTONOMA DE CHIRIQUI</dc:title>
  <dc:creator>Edgar González</dc:creator>
  <cp:lastModifiedBy>Edgar González</cp:lastModifiedBy>
  <cp:revision>31</cp:revision>
  <dcterms:created xsi:type="dcterms:W3CDTF">2011-01-23T16:51:25Z</dcterms:created>
  <dcterms:modified xsi:type="dcterms:W3CDTF">2011-02-20T14:39:45Z</dcterms:modified>
</cp:coreProperties>
</file>