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352" autoAdjust="0"/>
    <p:restoredTop sz="94660"/>
  </p:normalViewPr>
  <p:slideViewPr>
    <p:cSldViewPr>
      <p:cViewPr>
        <p:scale>
          <a:sx n="48" d="100"/>
          <a:sy n="48" d="100"/>
        </p:scale>
        <p:origin x="-504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Título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Elipse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16" name="15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7" name="6 Conector recto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2" name="31 Marcador de contenido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4" name="33 Marcador de contenido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cxnSp>
        <p:nvCxnSpPr>
          <p:cNvPr id="10" name="9 Conector recto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Marcador de contenido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1" name="30 Título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BC97373-3824-4E88-9753-93E189F42AB8}" type="datetimeFigureOut">
              <a:rPr lang="es-PA" smtClean="0"/>
              <a:pPr/>
              <a:t>12/13/2010</a:t>
            </a:fld>
            <a:endParaRPr lang="es-PA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PA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CF4E4D5-845A-49C3-8BD0-9C59A7C46A86}" type="slidenum">
              <a:rPr lang="es-PA" smtClean="0"/>
              <a:pPr/>
              <a:t>‹Nº›</a:t>
            </a:fld>
            <a:endParaRPr lang="es-PA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imgres?imgurl=http://juegosmonoloco.com/wp-content/uploads/2010/03/juego-bebes.jpg&amp;imgrefurl=http://juegosmonoloco.com/juego-diferencias-tierra-magica/juegos-inteligencia/&amp;usg=__Ef1W2ZaMk97K4sZCqXwgx6zphMk=&amp;h=473&amp;w=693&amp;sz=119&amp;hl=en&amp;start=1&amp;zoom=1&amp;itbs=1&amp;tbnid=o4DpF1y9eC9vBM:&amp;tbnh=95&amp;tbnw=139&amp;prev=/images?q=beb%C3%A9s&amp;hl=en&amp;sa=G&amp;gbv=2&amp;tbs=isch: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hyperlink" Target="http://www.google.com/imgres?imgurl=http://2.bp.blogspot.com/_46IE_wr02tM/TKUlivBgthI/AAAAAAAABE4/p6v2Y_sYPpw/s1600/bebe.png&amp;imgrefurl=http://elclerooriental.blogspot.com/2010/09/mineros-chilenos-bebes-uruguayos.html&amp;usg=__V8uscVImhtWGNwDhL0qJiLZxJ0s=&amp;h=319&amp;w=350&amp;sz=192&amp;hl=en&amp;start=13&amp;zoom=1&amp;itbs=1&amp;tbnid=qpmoFV0FJuh4YM:&amp;tbnh=109&amp;tbnw=120&amp;prev=/images?q=beb%C3%A9s&amp;hl=en&amp;sa=G&amp;gbv=2&amp;tbs=isch:1" TargetMode="Externa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jpeg"/><Relationship Id="rId18" Type="http://schemas.openxmlformats.org/officeDocument/2006/relationships/hyperlink" Target="http://www.google.com/imgres?imgurl=http://windows.dailydownloads.net/site_media/files/screenshots/amazing_babies_screensaver_1-0/amazing_babies_screensaver-113173-1.jpeg&amp;imgrefurl=http://windows.dailydownloads.net/es/desktop_utilities/screensavers/amazing_babies_screensaver_1-0-download/&amp;usg=__1ZpvkfyWId5o7x7NGYlXcgbPYAM=&amp;h=480&amp;w=640&amp;sz=32&amp;hl=en&amp;start=80&amp;zoom=1&amp;itbs=1&amp;tbnid=MTCcsUZUfoqUXM:&amp;tbnh=103&amp;tbnw=137&amp;prev=/images?q=beb%C3%A9s&amp;start=60&amp;hl=en&amp;sa=N&amp;gbv=2&amp;ndsp=20&amp;tbs=isch:1" TargetMode="External"/><Relationship Id="rId26" Type="http://schemas.openxmlformats.org/officeDocument/2006/relationships/hyperlink" Target="http://www.google.com/imgres?imgurl=http://img.bebesymas.com/2009/08/moldes-de-bebes_500.jpg&amp;imgrefurl=http://www.bebesymas.com/otros/parecen-bebes-pero-no-son-reales-reborn&amp;usg=__R1OaFM_Ayyfk-0lrlRH-VYXKPY4=&amp;h=459&amp;w=500&amp;sz=23&amp;hl=en&amp;start=101&amp;zoom=1&amp;itbs=1&amp;tbnid=6_LW19Zs5r8M9M:&amp;tbnh=119&amp;tbnw=130&amp;prev=/images?q=beb%C3%A9s&amp;start=100&amp;hl=en&amp;sa=N&amp;gbv=2&amp;ndsp=20&amp;tbs=isch:1" TargetMode="External"/><Relationship Id="rId39" Type="http://schemas.openxmlformats.org/officeDocument/2006/relationships/image" Target="../media/image23.jpeg"/><Relationship Id="rId21" Type="http://schemas.openxmlformats.org/officeDocument/2006/relationships/image" Target="../media/image14.jpeg"/><Relationship Id="rId34" Type="http://schemas.openxmlformats.org/officeDocument/2006/relationships/hyperlink" Target="http://www.google.com/imgres?imgurl=http://www.gifs10.com/imagenes/3-gifs-bebes.gif&amp;imgrefurl=http://www.gifs10.com/bebes.html&amp;usg=__tngFORRE67RJdg3sccNQadojFZU=&amp;h=300&amp;w=300&amp;sz=32&amp;hl=en&amp;start=130&amp;zoom=1&amp;itbs=1&amp;tbnid=re60sXs6sxXQcM:&amp;tbnh=116&amp;tbnw=116&amp;prev=/images?q=beb%C3%A9s&amp;start=120&amp;hl=en&amp;sa=N&amp;gbv=2&amp;ndsp=20&amp;tbs=isch:1" TargetMode="External"/><Relationship Id="rId42" Type="http://schemas.openxmlformats.org/officeDocument/2006/relationships/hyperlink" Target="http://www.google.com/imgres?imgurl=http://www.pequeregalos.com/wp-content/uploads/carnaval_disfraz_bebe_elefante-300x300.jpg&amp;imgrefurl=http://www.pequeregalos.com/2010/01/13/ropa_infantil/disfraces/disfraces-de-carnaval-para-bebes/&amp;usg=__7hGc9W_a5f2XEekfrCANJwEd3XA=&amp;h=300&amp;w=300&amp;sz=24&amp;hl=en&amp;start=147&amp;zoom=1&amp;itbs=1&amp;tbnid=xqTjPbpjVvnIAM:&amp;tbnh=116&amp;tbnw=116&amp;prev=/images?q=beb%C3%A9s&amp;start=140&amp;hl=en&amp;sa=N&amp;gbv=2&amp;ndsp=20&amp;tbs=isch:1" TargetMode="External"/><Relationship Id="rId47" Type="http://schemas.openxmlformats.org/officeDocument/2006/relationships/image" Target="../media/image27.jpeg"/><Relationship Id="rId50" Type="http://schemas.openxmlformats.org/officeDocument/2006/relationships/hyperlink" Target="http://www.google.com/imgres?imgurl=http://www.entrechiquitines.com/wp-content/uploads/yapb_cache/gorro_papanoel_bebe.ai5c3mxmy6wck8oo8w8ggwgc4.bc67xig3hwgk4kog4so80ssks.th.jpeg&amp;imgrefurl=http://www.entrechiquitines.com/&amp;usg=__j3TGdVQzorqVgv2cx_Gv9lrRXAI=&amp;h=333&amp;w=500&amp;sz=23&amp;hl=en&amp;start=207&amp;zoom=1&amp;itbs=1&amp;tbnid=PCwuVF22xqCIbM:&amp;tbnh=87&amp;tbnw=130&amp;prev=/images?q=beb%C3%A9s&amp;start=200&amp;hl=en&amp;sa=N&amp;gbv=2&amp;ndsp=20&amp;tbs=isch:1" TargetMode="External"/><Relationship Id="rId55" Type="http://schemas.openxmlformats.org/officeDocument/2006/relationships/image" Target="../media/image31.jpeg"/><Relationship Id="rId7" Type="http://schemas.openxmlformats.org/officeDocument/2006/relationships/image" Target="../media/image7.jpeg"/><Relationship Id="rId12" Type="http://schemas.openxmlformats.org/officeDocument/2006/relationships/hyperlink" Target="http://www.google.com/imgres?imgurl=http://www.cienciaysociedad.info/salud/wp-content/uploads/2008/08/bebe.jpg&amp;imgrefurl=http://www.cienciaysociedad.info/salud/la-piel-de-los-bebes-es-muy-sensible-al-sol/&amp;usg=__7pGOqvfdOYS7FmrLeyl9i6Snnh4=&amp;h=280&amp;w=280&amp;sz=9&amp;hl=en&amp;start=34&amp;zoom=1&amp;itbs=1&amp;tbnid=utYR9QPmhtMvFM:&amp;tbnh=114&amp;tbnw=114&amp;prev=/images?q=beb%C3%A9s&amp;start=20&amp;hl=en&amp;sa=N&amp;gbv=2&amp;ndsp=20&amp;tbs=isch:1" TargetMode="External"/><Relationship Id="rId17" Type="http://schemas.openxmlformats.org/officeDocument/2006/relationships/image" Target="../media/image12.jpeg"/><Relationship Id="rId25" Type="http://schemas.openxmlformats.org/officeDocument/2006/relationships/image" Target="../media/image16.jpeg"/><Relationship Id="rId33" Type="http://schemas.openxmlformats.org/officeDocument/2006/relationships/image" Target="../media/image20.jpeg"/><Relationship Id="rId38" Type="http://schemas.openxmlformats.org/officeDocument/2006/relationships/hyperlink" Target="http://www.google.com/imgres?imgurl=http://www.gifs10.com/imagenes/bebes.gif&amp;imgrefurl=http://www.gifs10.com/bebes.html&amp;usg=__BpC3CUnpNPHrwpFUtkOE-kIlaBQ=&amp;h=300&amp;w=300&amp;sz=33&amp;hl=en&amp;start=143&amp;zoom=1&amp;itbs=1&amp;tbnid=qHOoVluhyOiSbM:&amp;tbnh=116&amp;tbnw=116&amp;prev=/images?q=beb%C3%A9s&amp;start=140&amp;hl=en&amp;sa=N&amp;gbv=2&amp;ndsp=20&amp;tbs=isch:1" TargetMode="External"/><Relationship Id="rId46" Type="http://schemas.openxmlformats.org/officeDocument/2006/relationships/hyperlink" Target="http://www.google.com/imgres?imgurl=http://www.bfotos.com/albums/bebes/bebe-foto-anuncio-magica.jpeg&amp;imgrefurl=http://blog.bebes.com.es/bebes/imagenes-de-bebes-de-anuncio.html&amp;usg=__cb8IXSVbjFzlAsOrpQopMdp5uXc=&amp;h=398&amp;w=500&amp;sz=14&amp;hl=en&amp;start=165&amp;zoom=1&amp;itbs=1&amp;tbnid=u4Ckg26S_tmOSM:&amp;tbnh=103&amp;tbnw=130&amp;prev=/images?q=beb%C3%A9s&amp;start=160&amp;hl=en&amp;sa=N&amp;gbv=2&amp;ndsp=20&amp;tbs=isch:1" TargetMode="External"/><Relationship Id="rId2" Type="http://schemas.openxmlformats.org/officeDocument/2006/relationships/hyperlink" Target="http://www.google.com/imgres?imgurl=http://www.mundoaromaterapia.com/aromaterapiabebes.jpg&amp;imgrefurl=http://www.mundoaromaterapia.com/aromaterapiabebes.html&amp;usg=__dMfvJ-YCp0J2lcWhUtE-qmjGVjA=&amp;h=336&amp;w=448&amp;sz=20&amp;hl=en&amp;start=18&amp;zoom=1&amp;itbs=1&amp;tbnid=oPTq8pxmIFX3NM:&amp;tbnh=95&amp;tbnw=127&amp;prev=/images?q=beb%C3%A9s&amp;hl=en&amp;sa=G&amp;gbv=2&amp;tbs=isch:1" TargetMode="External"/><Relationship Id="rId16" Type="http://schemas.openxmlformats.org/officeDocument/2006/relationships/hyperlink" Target="http://www.google.com/imgres?imgurl=http://mitribuurbana.zonalibre.org/archives/Animation204.gif&amp;imgrefurl=http://mitribuurbana.zonalibre.org/archives/085372.html&amp;usg=__BLQW9Ich50BK68FrFpMYLQt_0MI=&amp;h=450&amp;w=398&amp;sz=54&amp;hl=en&amp;start=71&amp;zoom=1&amp;itbs=1&amp;tbnid=thvyG2nVGYs1XM:&amp;tbnh=127&amp;tbnw=112&amp;prev=/images?q=beb%C3%A9s&amp;start=60&amp;hl=en&amp;sa=N&amp;gbv=2&amp;ndsp=20&amp;tbs=isch:1" TargetMode="External"/><Relationship Id="rId20" Type="http://schemas.openxmlformats.org/officeDocument/2006/relationships/hyperlink" Target="http://www.google.com/imgres?imgurl=http://contenido2.wambie.com/noticia/1559.jpg&amp;imgrefurl=http://www.wambie.com/tuttifrutti_es/todos/206&amp;usg=__Z4ooCuObgltOMBWjn-KYFxgIuTQ=&amp;h=290&amp;w=435&amp;sz=30&amp;hl=en&amp;start=88&amp;zoom=1&amp;itbs=1&amp;tbnid=D9UEVLgbVtnkQM:&amp;tbnh=84&amp;tbnw=126&amp;prev=/images?q=beb%C3%A9s&amp;start=80&amp;hl=en&amp;sa=N&amp;gbv=2&amp;ndsp=20&amp;tbs=isch:1" TargetMode="External"/><Relationship Id="rId29" Type="http://schemas.openxmlformats.org/officeDocument/2006/relationships/image" Target="../media/image18.jpeg"/><Relationship Id="rId41" Type="http://schemas.openxmlformats.org/officeDocument/2006/relationships/image" Target="../media/image24.jpeg"/><Relationship Id="rId54" Type="http://schemas.openxmlformats.org/officeDocument/2006/relationships/hyperlink" Target="http://www.google.com/imgres?imgurl=http://i213.photobucket.com/albums/cc277/bloggea2/nombres_bebes.jpg&amp;imgrefurl=http://www.bloggea2.com/nombres-de-bebes-lista-de-los-mejores-y-mas-originales-nombres-para-bebes/&amp;usg=__rdtiz4vYexgy9pJzBnjnEoDnHZE=&amp;h=300&amp;w=447&amp;sz=12&amp;hl=en&amp;start=218&amp;zoom=1&amp;itbs=1&amp;tbnid=yl0UrdF62k_UxM:&amp;tbnh=85&amp;tbnw=127&amp;prev=/images?q=beb%C3%A9s&amp;start=200&amp;hl=en&amp;sa=N&amp;gbv=2&amp;ndsp=20&amp;tbs=isch: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imgres?imgurl=http://www2.elperiodico.es/blogs/photos/gps/images/9877/468x375.aspx&amp;imgrefurl=http://www2.elperiodico.es/BLOGS/blogs/gps/archive/2008/03/13/beb-s-en-miniatura.aspx&amp;usg=__TQXV0T3uqf8zqJ_IGSqkFGjGxxw=&amp;h=375&amp;w=468&amp;sz=88&amp;hl=en&amp;start=24&amp;zoom=1&amp;itbs=1&amp;tbnid=shp5Vb8WfXMIKM:&amp;tbnh=103&amp;tbnw=128&amp;prev=/images?q=beb%C3%A9s&amp;start=20&amp;hl=en&amp;sa=N&amp;gbv=2&amp;ndsp=20&amp;tbs=isch:1" TargetMode="External"/><Relationship Id="rId11" Type="http://schemas.openxmlformats.org/officeDocument/2006/relationships/image" Target="../media/image9.jpeg"/><Relationship Id="rId24" Type="http://schemas.openxmlformats.org/officeDocument/2006/relationships/hyperlink" Target="http://www.google.com/imgres?imgurl=http://blogs.ozu.es/blogfiles/doctorcasas/bebe.jpg&amp;imgrefurl=http://blogs.ozu.es/doctorcasas/category/investigaciones-cientificas&amp;usg=__gDavRZkVpBu8Uw26Y9olpzCutrI=&amp;h=275&amp;w=340&amp;sz=24&amp;hl=en&amp;start=97&amp;zoom=1&amp;itbs=1&amp;tbnid=a2xXH1icrrnLVM:&amp;tbnh=96&amp;tbnw=119&amp;prev=/images?q=beb%C3%A9s&amp;start=80&amp;hl=en&amp;sa=N&amp;gbv=2&amp;ndsp=20&amp;tbs=isch:1" TargetMode="External"/><Relationship Id="rId32" Type="http://schemas.openxmlformats.org/officeDocument/2006/relationships/hyperlink" Target="http://www.google.com/imgres?imgurl=http://images02.olx.es/ui/1/50/79/13804179_1.jpg&amp;imgrefurl=http://ciudadmurcia.olx.es/casting-bebes-iid-13804179&amp;usg=__FMpHpj_qYuLUXS6XJsSH027Nzmc=&amp;h=625&amp;w=386&amp;sz=21&amp;hl=en&amp;start=115&amp;zoom=1&amp;itbs=1&amp;tbnid=90Oq-eGFyn93QM:&amp;tbnh=136&amp;tbnw=84&amp;prev=/images?q=beb%C3%A9s&amp;start=100&amp;hl=en&amp;sa=N&amp;gbv=2&amp;ndsp=20&amp;tbs=isch:1" TargetMode="External"/><Relationship Id="rId37" Type="http://schemas.openxmlformats.org/officeDocument/2006/relationships/image" Target="../media/image22.jpeg"/><Relationship Id="rId40" Type="http://schemas.openxmlformats.org/officeDocument/2006/relationships/hyperlink" Target="http://www.google.com/imgres?imgurl=http://4.bp.blogspot.com/_DF4KeQ3S6Ps/SM4lN-nshWI/AAAAAAAAAPI/Cwmh5TiJuGQ/s400/bebe1.jpg&amp;imgrefurl=http://trucosdeandarporcasa.blogspot.com/2008/09/hipo-en-bebs.html&amp;usg=__VWHoRn_gql4xgCOJzk0h3ZiGsu0=&amp;h=300&amp;w=400&amp;sz=23&amp;hl=en&amp;start=142&amp;zoom=1&amp;itbs=1&amp;tbnid=7hWleNmshakWaM:&amp;tbnh=93&amp;tbnw=124&amp;prev=/images?q=beb%C3%A9s&amp;start=140&amp;hl=en&amp;sa=N&amp;gbv=2&amp;ndsp=20&amp;tbs=isch:1" TargetMode="External"/><Relationship Id="rId45" Type="http://schemas.openxmlformats.org/officeDocument/2006/relationships/image" Target="../media/image26.jpeg"/><Relationship Id="rId53" Type="http://schemas.openxmlformats.org/officeDocument/2006/relationships/image" Target="../media/image30.jpeg"/><Relationship Id="rId5" Type="http://schemas.openxmlformats.org/officeDocument/2006/relationships/image" Target="../media/image6.jpeg"/><Relationship Id="rId15" Type="http://schemas.openxmlformats.org/officeDocument/2006/relationships/image" Target="../media/image11.jpeg"/><Relationship Id="rId23" Type="http://schemas.openxmlformats.org/officeDocument/2006/relationships/image" Target="../media/image15.jpeg"/><Relationship Id="rId28" Type="http://schemas.openxmlformats.org/officeDocument/2006/relationships/hyperlink" Target="http://www.google.com/imgres?imgurl=http://www.guiainfantil.com/images/blog/200/231/001_small.jpg&amp;imgrefurl=http://www.guiainfantil.com/blog/231/bebes-cuanto-deben-dormir.html&amp;usg=__vP2yI8YEfxXnGDDjl2HCF-TZCGU=&amp;h=366&amp;w=350&amp;sz=17&amp;hl=en&amp;start=110&amp;zoom=1&amp;itbs=1&amp;tbnid=WKO92rvrDEdT1M:&amp;tbnh=122&amp;tbnw=117&amp;prev=/images?q=beb%C3%A9s&amp;start=100&amp;hl=en&amp;sa=N&amp;gbv=2&amp;ndsp=20&amp;tbs=isch:1" TargetMode="External"/><Relationship Id="rId36" Type="http://schemas.openxmlformats.org/officeDocument/2006/relationships/hyperlink" Target="http://www.google.com/imgres?imgurl=http://img.webdelbebe.com/wp-content/uploads/2008/02/bebe.jpg&amp;imgrefurl=http://www.webdelbebe.com/3meses/entendiendo-a-los-bebes-lenguaje-corporal.html&amp;usg=__Owmc-L2kOWoVhp-TIWQLzd414os=&amp;h=261&amp;w=184&amp;sz=8&amp;hl=en&amp;start=137&amp;zoom=1&amp;itbs=1&amp;tbnid=_Oiy3fXziNUyEM:&amp;tbnh=112&amp;tbnw=79&amp;prev=/images?q=beb%C3%A9s&amp;start=120&amp;hl=en&amp;sa=N&amp;gbv=2&amp;ndsp=20&amp;tbs=isch:1" TargetMode="External"/><Relationship Id="rId49" Type="http://schemas.openxmlformats.org/officeDocument/2006/relationships/image" Target="../media/image28.jpeg"/><Relationship Id="rId57" Type="http://schemas.openxmlformats.org/officeDocument/2006/relationships/image" Target="../media/image32.jpeg"/><Relationship Id="rId10" Type="http://schemas.openxmlformats.org/officeDocument/2006/relationships/hyperlink" Target="http://www.google.com/imgres?imgurl=http://www.mazcue.com/wp-content/uploads/2009/10/bebe-comiendo-sandia.jpg&amp;imgrefurl=http://www.mazcue.com/caidas-tropiezos-bloopers-bebes/&amp;usg=__p3O4IUDV1J1f2gYBQcJ83ir1OMI=&amp;h=300&amp;w=400&amp;sz=95&amp;hl=en&amp;start=33&amp;zoom=1&amp;itbs=1&amp;tbnid=PTuJSWYScnihGM:&amp;tbnh=93&amp;tbnw=124&amp;prev=/images?q=beb%C3%A9s&amp;start=20&amp;hl=en&amp;sa=N&amp;gbv=2&amp;ndsp=20&amp;tbs=isch:1" TargetMode="External"/><Relationship Id="rId19" Type="http://schemas.openxmlformats.org/officeDocument/2006/relationships/image" Target="../media/image13.jpeg"/><Relationship Id="rId31" Type="http://schemas.openxmlformats.org/officeDocument/2006/relationships/image" Target="../media/image19.jpeg"/><Relationship Id="rId44" Type="http://schemas.openxmlformats.org/officeDocument/2006/relationships/hyperlink" Target="http://www.google.com/imgres?imgurl=http://medios.batiburrillo.net/wp-content/uploads/2009/03/bebe_a_medida.jpg&amp;imgrefurl=http://medios.batiburrillo.net/2009/03/03/bebes-hechos-a-medida.html&amp;usg=__fBw4VQYoxzyTw7dFrYCAPfoYpUo=&amp;h=364&amp;w=500&amp;sz=29&amp;hl=en&amp;start=158&amp;zoom=1&amp;itbs=1&amp;tbnid=haJ2cUF3uz8ImM:&amp;tbnh=95&amp;tbnw=130&amp;prev=/images?q=beb%C3%A9s&amp;start=140&amp;hl=en&amp;sa=N&amp;gbv=2&amp;ndsp=20&amp;tbs=isch:1" TargetMode="External"/><Relationship Id="rId52" Type="http://schemas.openxmlformats.org/officeDocument/2006/relationships/hyperlink" Target="http://www.google.com/imgres?imgurl=http://www.bebegadgets.com/wp-content/uploads/2008/11/gorro_navideno_bebe_recien_nacido.jpg&amp;imgrefurl=http://www.bebegadgets.com/2008/11/19/gorros-navidenos-para-bebes-recien-nacidos/&amp;usg=__aVM0fMwsouh2pA-fSzx-rw1VlV8=&amp;h=286&amp;w=400&amp;sz=15&amp;hl=en&amp;start=210&amp;zoom=1&amp;itbs=1&amp;tbnid=4u3lxVQQVaAHmM:&amp;tbnh=89&amp;tbnw=124&amp;prev=/images?q=beb%C3%A9s&amp;start=200&amp;hl=en&amp;sa=N&amp;gbv=2&amp;ndsp=20&amp;tbs=isch:1" TargetMode="External"/><Relationship Id="rId4" Type="http://schemas.openxmlformats.org/officeDocument/2006/relationships/hyperlink" Target="http://www.google.com/imgres?imgurl=http://exploralasalud.com/wp-content/uploads/2009/01/bebe.bmp&amp;imgrefurl=http://www.exploralasalud.com/omega-3-beneficioso-para-bebes-prematuros/&amp;usg=__336CRxBxAX1zWLMIJ9mHyOqN57s=&amp;h=320&amp;w=320&amp;sz=301&amp;hl=en&amp;start=26&amp;zoom=1&amp;itbs=1&amp;tbnid=06g6AJAd8QaJsM:&amp;tbnh=118&amp;tbnw=118&amp;prev=/images?q=beb%C3%A9s&amp;start=20&amp;hl=en&amp;sa=N&amp;gbv=2&amp;ndsp=20&amp;tbs=isch:1" TargetMode="External"/><Relationship Id="rId9" Type="http://schemas.openxmlformats.org/officeDocument/2006/relationships/image" Target="../media/image8.jpeg"/><Relationship Id="rId14" Type="http://schemas.openxmlformats.org/officeDocument/2006/relationships/hyperlink" Target="http://www.google.com/imgres?imgurl=http://fotos-bebes.net/wp-content/uploads/2008/12/bebe-muf1eco.jpg&amp;imgrefurl=http://fotos-bebes.net/tag/todo-ninos&amp;usg=__0uJ_nTdoJCs0ECly4cQh3DrOvL4=&amp;h=435&amp;w=435&amp;sz=39&amp;hl=en&amp;start=56&amp;zoom=1&amp;itbs=1&amp;tbnid=7alLexmYQg38RM:&amp;tbnh=126&amp;tbnw=126&amp;prev=/images?q=beb%C3%A9s&amp;start=40&amp;hl=en&amp;sa=N&amp;gbv=2&amp;ndsp=20&amp;tbs=isch:1" TargetMode="External"/><Relationship Id="rId22" Type="http://schemas.openxmlformats.org/officeDocument/2006/relationships/hyperlink" Target="http://www.google.com/imgres?imgurl=http://muchasmiradas.files.wordpress.com/2008/08/bebe3.jpg&amp;imgrefurl=http://muchasmiradas.wordpress.com/2008/08/10/galeria-de-bebes/&amp;usg=__yVEO5ZsUx-L5xxp0g8cqKQEQ2Ss=&amp;h=347&amp;w=554&amp;sz=21&amp;hl=en&amp;start=89&amp;zoom=1&amp;itbs=1&amp;tbnid=JIR_vJRbBsLIoM:&amp;tbnh=83&amp;tbnw=133&amp;prev=/images?q=beb%C3%A9s&amp;start=80&amp;hl=en&amp;sa=N&amp;gbv=2&amp;ndsp=20&amp;tbs=isch:1" TargetMode="External"/><Relationship Id="rId27" Type="http://schemas.openxmlformats.org/officeDocument/2006/relationships/image" Target="../media/image17.jpeg"/><Relationship Id="rId30" Type="http://schemas.openxmlformats.org/officeDocument/2006/relationships/hyperlink" Target="http://www.google.com/imgres?imgurl=http://3.bp.blogspot.com/_en2sNrH3OWI/SNRIkAsMf0I/AAAAAAAAAp0/RKalzbUyeTQ/s400/Child+by+Anne+Geddes+05.jpg&amp;imgrefurl=http://croy6999.blogspot.com/2008/09/bebs-65-wallpapers.html&amp;usg=__BteKex-GUxV_oRucfsOYVy-T4lU=&amp;h=300&amp;w=400&amp;sz=42&amp;hl=en&amp;start=120&amp;zoom=1&amp;itbs=1&amp;tbnid=EXWUVtFQEc9EvM:&amp;tbnh=93&amp;tbnw=124&amp;prev=/images?q=beb%C3%A9s&amp;start=100&amp;hl=en&amp;sa=N&amp;gbv=2&amp;ndsp=20&amp;tbs=isch:1" TargetMode="External"/><Relationship Id="rId35" Type="http://schemas.openxmlformats.org/officeDocument/2006/relationships/image" Target="../media/image21.jpeg"/><Relationship Id="rId43" Type="http://schemas.openxmlformats.org/officeDocument/2006/relationships/image" Target="../media/image25.jpeg"/><Relationship Id="rId48" Type="http://schemas.openxmlformats.org/officeDocument/2006/relationships/hyperlink" Target="http://www.google.com/imgres?imgurl=http://www.olebebe.com/wp-content/uploads/horas_sueno_bebe-284x300.jpg&amp;imgrefurl=http://www.olebebe.com/2009/07/06/horas-de-sueno-de-los-bebes/&amp;usg=__dHjnvlAmpclzmltMHYtRa8rk89I=&amp;h=300&amp;w=284&amp;sz=20&amp;hl=en&amp;start=184&amp;zoom=1&amp;itbs=1&amp;tbnid=InjxN626cAYP8M:&amp;tbnh=116&amp;tbnw=110&amp;prev=/images?q=beb%C3%A9s&amp;start=180&amp;hl=en&amp;sa=N&amp;gbv=2&amp;ndsp=20&amp;tbs=isch:1" TargetMode="External"/><Relationship Id="rId56" Type="http://schemas.openxmlformats.org/officeDocument/2006/relationships/hyperlink" Target="http://2.bp.blogspot.com/_NomxZ-TWjrU/SnPHSAkQLWI/AAAAAAAAAMY/0SjJHkrGlWM/s400/bbss+5.jpg" TargetMode="External"/><Relationship Id="rId8" Type="http://schemas.openxmlformats.org/officeDocument/2006/relationships/hyperlink" Target="http://www.google.com/imgres?imgurl=http://centrohispanocentroamericano.files.wordpress.com/2010/01/masaje-de-bebe.jpg&amp;imgrefurl=http://centrohispanocentroamericano.wordpress.com/2010/01/&amp;usg=__WlY7Jgv-C7Xy-OSylHJYbvE7iNc=&amp;h=282&amp;w=425&amp;sz=34&amp;hl=en&amp;start=23&amp;zoom=1&amp;itbs=1&amp;tbnid=9ZN0pIrk9Ob-NM:&amp;tbnh=84&amp;tbnw=126&amp;prev=/images?q=beb%C3%A9s&amp;start=20&amp;hl=en&amp;sa=N&amp;gbv=2&amp;ndsp=20&amp;tbs=isch:1" TargetMode="External"/><Relationship Id="rId51" Type="http://schemas.openxmlformats.org/officeDocument/2006/relationships/image" Target="../media/image29.jpeg"/><Relationship Id="rId3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AyPUh_4mRXM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PA" sz="4400" dirty="0" smtClean="0">
                <a:solidFill>
                  <a:schemeClr val="accent2">
                    <a:lumMod val="75000"/>
                  </a:schemeClr>
                </a:solidFill>
              </a:rPr>
              <a:t> Yariela y. Tejeira g.</a:t>
            </a:r>
          </a:p>
          <a:p>
            <a:r>
              <a:rPr lang="es-PA" sz="4400" dirty="0" smtClean="0">
                <a:solidFill>
                  <a:schemeClr val="accent2">
                    <a:lumMod val="75000"/>
                  </a:schemeClr>
                </a:solidFill>
              </a:rPr>
              <a:t>Antwan w. Acosta </a:t>
            </a:r>
          </a:p>
          <a:p>
            <a:r>
              <a:rPr lang="es-PA" sz="4400" dirty="0" smtClean="0">
                <a:solidFill>
                  <a:schemeClr val="accent2">
                    <a:lumMod val="75000"/>
                  </a:schemeClr>
                </a:solidFill>
              </a:rPr>
              <a:t>Edny Sánchez</a:t>
            </a:r>
            <a:endParaRPr lang="es-PA" sz="4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57200" y="642919"/>
            <a:ext cx="8305800" cy="2000264"/>
          </a:xfrm>
        </p:spPr>
        <p:txBody>
          <a:bodyPr>
            <a:normAutofit/>
          </a:bodyPr>
          <a:lstStyle/>
          <a:p>
            <a:r>
              <a:rPr lang="es-PA" sz="4000" dirty="0" smtClean="0">
                <a:solidFill>
                  <a:srgbClr val="7030A0"/>
                </a:solidFill>
              </a:rPr>
              <a:t>PRESENTACIONES DE POWER POINT</a:t>
            </a:r>
            <a:endParaRPr lang="es-PA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 spd="med">
    <p:pull dir="rd"/>
    <p:sndAc>
      <p:stSnd>
        <p:snd r:embed="rId2" name="applause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3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>
                <a:solidFill>
                  <a:srgbClr val="FF0000"/>
                </a:solidFill>
              </a:rPr>
              <a:t>Álbum de fotos</a:t>
            </a:r>
            <a:endParaRPr lang="es-PA" dirty="0">
              <a:solidFill>
                <a:srgbClr val="FF0000"/>
              </a:solidFill>
            </a:endParaRPr>
          </a:p>
        </p:txBody>
      </p:sp>
      <p:pic>
        <p:nvPicPr>
          <p:cNvPr id="62466" name="Picture 2" descr="http://t1.gstatic.com/images?q=tbn:o4DpF1y9eC9vBM: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09" y="1928802"/>
            <a:ext cx="3071835" cy="3214710"/>
          </a:xfrm>
          <a:prstGeom prst="rect">
            <a:avLst/>
          </a:prstGeom>
          <a:noFill/>
        </p:spPr>
      </p:pic>
      <p:pic>
        <p:nvPicPr>
          <p:cNvPr id="6" name="Picture 4" descr="http://t0.gstatic.com/images?q=tbn:qpmoFV0FJuh4YM: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629" y="1857365"/>
            <a:ext cx="2928959" cy="335758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PA" dirty="0" smtClean="0">
                <a:solidFill>
                  <a:srgbClr val="FF0000"/>
                </a:solidFill>
              </a:rPr>
              <a:t>Álbum de fotos</a:t>
            </a:r>
            <a:endParaRPr lang="es-PA" dirty="0">
              <a:solidFill>
                <a:srgbClr val="FF0000"/>
              </a:solidFill>
            </a:endParaRPr>
          </a:p>
        </p:txBody>
      </p:sp>
      <p:pic>
        <p:nvPicPr>
          <p:cNvPr id="64514" name="Picture 2" descr="http://t2.gstatic.com/images?q=tbn:oPTq8pxmIFX3NM: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1" y="1285860"/>
            <a:ext cx="1450975" cy="1085850"/>
          </a:xfrm>
          <a:prstGeom prst="rect">
            <a:avLst/>
          </a:prstGeom>
          <a:noFill/>
        </p:spPr>
      </p:pic>
      <p:pic>
        <p:nvPicPr>
          <p:cNvPr id="64516" name="Picture 4" descr="http://t2.gstatic.com/images?q=tbn:06g6AJAd8QaJsM: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71671" y="1285861"/>
            <a:ext cx="1349375" cy="1349375"/>
          </a:xfrm>
          <a:prstGeom prst="rect">
            <a:avLst/>
          </a:prstGeom>
          <a:noFill/>
        </p:spPr>
      </p:pic>
      <p:pic>
        <p:nvPicPr>
          <p:cNvPr id="64518" name="Picture 6" descr="http://t1.gstatic.com/images?q=tbn:shp5Vb8WfXMIKM: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1" y="2357430"/>
            <a:ext cx="1463675" cy="1177926"/>
          </a:xfrm>
          <a:prstGeom prst="rect">
            <a:avLst/>
          </a:prstGeom>
          <a:noFill/>
        </p:spPr>
      </p:pic>
      <p:pic>
        <p:nvPicPr>
          <p:cNvPr id="64520" name="Picture 8" descr="http://t0.gstatic.com/images?q=tbn:9ZN0pIrk9Ob-NM: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428994" y="1285860"/>
            <a:ext cx="1439863" cy="960438"/>
          </a:xfrm>
          <a:prstGeom prst="rect">
            <a:avLst/>
          </a:prstGeom>
          <a:noFill/>
        </p:spPr>
      </p:pic>
      <p:pic>
        <p:nvPicPr>
          <p:cNvPr id="64522" name="Picture 10" descr="http://t1.gstatic.com/images?q=tbn:PTuJSWYScnihGM: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857753" y="1285860"/>
            <a:ext cx="1417639" cy="1063626"/>
          </a:xfrm>
          <a:prstGeom prst="rect">
            <a:avLst/>
          </a:prstGeom>
          <a:noFill/>
        </p:spPr>
      </p:pic>
      <p:pic>
        <p:nvPicPr>
          <p:cNvPr id="64524" name="Picture 12" descr="http://t1.gstatic.com/images?q=tbn:utYR9QPmhtMvFM: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071669" y="2643182"/>
            <a:ext cx="1303339" cy="1303338"/>
          </a:xfrm>
          <a:prstGeom prst="rect">
            <a:avLst/>
          </a:prstGeom>
          <a:noFill/>
        </p:spPr>
      </p:pic>
      <p:pic>
        <p:nvPicPr>
          <p:cNvPr id="64526" name="Picture 14" descr="http://t3.gstatic.com/images?q=tbn:7alLexmYQg38RM:">
            <a:hlinkClick r:id="rId14"/>
          </p:cNvPr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357555" y="2214555"/>
            <a:ext cx="1439863" cy="1439863"/>
          </a:xfrm>
          <a:prstGeom prst="rect">
            <a:avLst/>
          </a:prstGeom>
          <a:noFill/>
        </p:spPr>
      </p:pic>
      <p:pic>
        <p:nvPicPr>
          <p:cNvPr id="64528" name="Picture 16" descr="http://t2.gstatic.com/images?q=tbn:thvyG2nVGYs1XM:">
            <a:hlinkClick r:id="rId16"/>
          </p:cNvPr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6215075" y="1285861"/>
            <a:ext cx="1279525" cy="1450976"/>
          </a:xfrm>
          <a:prstGeom prst="rect">
            <a:avLst/>
          </a:prstGeom>
          <a:noFill/>
        </p:spPr>
      </p:pic>
      <p:pic>
        <p:nvPicPr>
          <p:cNvPr id="64530" name="Picture 18" descr="http://t0.gstatic.com/images?q=tbn:MTCcsUZUfoqUXM:">
            <a:hlinkClick r:id="rId18"/>
          </p:cNvPr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4786315" y="2214554"/>
            <a:ext cx="1565275" cy="1177926"/>
          </a:xfrm>
          <a:prstGeom prst="rect">
            <a:avLst/>
          </a:prstGeom>
          <a:noFill/>
        </p:spPr>
      </p:pic>
      <p:pic>
        <p:nvPicPr>
          <p:cNvPr id="64532" name="Picture 20" descr="http://t0.gstatic.com/images?q=tbn:D9UEVLgbVtnkQM:">
            <a:hlinkClick r:id="rId20"/>
          </p:cNvPr>
          <p:cNvPicPr>
            <a:picLocks noChangeAspect="1" noChangeArrowheads="1"/>
          </p:cNvPicPr>
          <p:nvPr/>
        </p:nvPicPr>
        <p:blipFill>
          <a:blip r:embed="rId21"/>
          <a:srcRect/>
          <a:stretch>
            <a:fillRect/>
          </a:stretch>
        </p:blipFill>
        <p:spPr bwMode="auto">
          <a:xfrm>
            <a:off x="6286514" y="2714620"/>
            <a:ext cx="1439863" cy="960438"/>
          </a:xfrm>
          <a:prstGeom prst="rect">
            <a:avLst/>
          </a:prstGeom>
          <a:noFill/>
        </p:spPr>
      </p:pic>
      <p:pic>
        <p:nvPicPr>
          <p:cNvPr id="64534" name="Picture 22" descr="http://t3.gstatic.com/images?q=tbn:JIR_vJRbBsLIoM:">
            <a:hlinkClick r:id="rId22"/>
          </p:cNvPr>
          <p:cNvPicPr>
            <a:picLocks noChangeAspect="1" noChangeArrowheads="1"/>
          </p:cNvPicPr>
          <p:nvPr/>
        </p:nvPicPr>
        <p:blipFill>
          <a:blip r:embed="rId23"/>
          <a:srcRect/>
          <a:stretch>
            <a:fillRect/>
          </a:stretch>
        </p:blipFill>
        <p:spPr bwMode="auto">
          <a:xfrm>
            <a:off x="7429521" y="1285860"/>
            <a:ext cx="1520825" cy="949326"/>
          </a:xfrm>
          <a:prstGeom prst="rect">
            <a:avLst/>
          </a:prstGeom>
          <a:noFill/>
        </p:spPr>
      </p:pic>
      <p:pic>
        <p:nvPicPr>
          <p:cNvPr id="64536" name="Picture 24" descr="http://t3.gstatic.com/images?q=tbn:a2xXH1icrrnLVM:">
            <a:hlinkClick r:id="rId24"/>
          </p:cNvPr>
          <p:cNvPicPr>
            <a:picLocks noChangeAspect="1" noChangeArrowheads="1"/>
          </p:cNvPicPr>
          <p:nvPr/>
        </p:nvPicPr>
        <p:blipFill>
          <a:blip r:embed="rId25"/>
          <a:srcRect/>
          <a:stretch>
            <a:fillRect/>
          </a:stretch>
        </p:blipFill>
        <p:spPr bwMode="auto">
          <a:xfrm>
            <a:off x="714348" y="3500439"/>
            <a:ext cx="1360488" cy="1096963"/>
          </a:xfrm>
          <a:prstGeom prst="rect">
            <a:avLst/>
          </a:prstGeom>
          <a:noFill/>
        </p:spPr>
      </p:pic>
      <p:pic>
        <p:nvPicPr>
          <p:cNvPr id="64538" name="Picture 26" descr="http://t2.gstatic.com/images?q=tbn:6_LW19Zs5r8M9M:">
            <a:hlinkClick r:id="rId26"/>
          </p:cNvPr>
          <p:cNvPicPr>
            <a:picLocks noChangeAspect="1" noChangeArrowheads="1"/>
          </p:cNvPicPr>
          <p:nvPr/>
        </p:nvPicPr>
        <p:blipFill>
          <a:blip r:embed="rId27"/>
          <a:srcRect/>
          <a:stretch>
            <a:fillRect/>
          </a:stretch>
        </p:blipFill>
        <p:spPr bwMode="auto">
          <a:xfrm>
            <a:off x="7429521" y="2214554"/>
            <a:ext cx="1485900" cy="1360488"/>
          </a:xfrm>
          <a:prstGeom prst="rect">
            <a:avLst/>
          </a:prstGeom>
          <a:noFill/>
        </p:spPr>
      </p:pic>
      <p:pic>
        <p:nvPicPr>
          <p:cNvPr id="64540" name="Picture 28" descr="http://t1.gstatic.com/images?q=tbn:WKO92rvrDEdT1M:">
            <a:hlinkClick r:id="rId28"/>
          </p:cNvPr>
          <p:cNvPicPr>
            <a:picLocks noChangeAspect="1" noChangeArrowheads="1"/>
          </p:cNvPicPr>
          <p:nvPr/>
        </p:nvPicPr>
        <p:blipFill>
          <a:blip r:embed="rId29"/>
          <a:srcRect/>
          <a:stretch>
            <a:fillRect/>
          </a:stretch>
        </p:blipFill>
        <p:spPr bwMode="auto">
          <a:xfrm>
            <a:off x="2071671" y="3929067"/>
            <a:ext cx="1336675" cy="1393826"/>
          </a:xfrm>
          <a:prstGeom prst="rect">
            <a:avLst/>
          </a:prstGeom>
          <a:noFill/>
        </p:spPr>
      </p:pic>
      <p:pic>
        <p:nvPicPr>
          <p:cNvPr id="64542" name="Picture 30" descr="http://t0.gstatic.com/images?q=tbn:EXWUVtFQEc9EvM:">
            <a:hlinkClick r:id="rId30"/>
          </p:cNvPr>
          <p:cNvPicPr>
            <a:picLocks noChangeAspect="1" noChangeArrowheads="1"/>
          </p:cNvPicPr>
          <p:nvPr/>
        </p:nvPicPr>
        <p:blipFill>
          <a:blip r:embed="rId31"/>
          <a:srcRect/>
          <a:stretch>
            <a:fillRect/>
          </a:stretch>
        </p:blipFill>
        <p:spPr bwMode="auto">
          <a:xfrm>
            <a:off x="3357554" y="3643314"/>
            <a:ext cx="1417639" cy="1063626"/>
          </a:xfrm>
          <a:prstGeom prst="rect">
            <a:avLst/>
          </a:prstGeom>
          <a:noFill/>
        </p:spPr>
      </p:pic>
      <p:pic>
        <p:nvPicPr>
          <p:cNvPr id="64544" name="Picture 32" descr="http://t2.gstatic.com/images?q=tbn:90Oq-eGFyn93QM:">
            <a:hlinkClick r:id="rId32"/>
          </p:cNvPr>
          <p:cNvPicPr>
            <a:picLocks noChangeAspect="1" noChangeArrowheads="1"/>
          </p:cNvPicPr>
          <p:nvPr/>
        </p:nvPicPr>
        <p:blipFill>
          <a:blip r:embed="rId33"/>
          <a:srcRect/>
          <a:stretch>
            <a:fillRect/>
          </a:stretch>
        </p:blipFill>
        <p:spPr bwMode="auto">
          <a:xfrm>
            <a:off x="4786314" y="3357563"/>
            <a:ext cx="960439" cy="1554163"/>
          </a:xfrm>
          <a:prstGeom prst="rect">
            <a:avLst/>
          </a:prstGeom>
          <a:noFill/>
        </p:spPr>
      </p:pic>
      <p:pic>
        <p:nvPicPr>
          <p:cNvPr id="64546" name="Picture 34" descr="http://t0.gstatic.com/images?q=tbn:re60sXs6sxXQcM:">
            <a:hlinkClick r:id="rId34"/>
          </p:cNvPr>
          <p:cNvPicPr>
            <a:picLocks noChangeAspect="1" noChangeArrowheads="1"/>
          </p:cNvPicPr>
          <p:nvPr/>
        </p:nvPicPr>
        <p:blipFill>
          <a:blip r:embed="rId35"/>
          <a:srcRect/>
          <a:stretch>
            <a:fillRect/>
          </a:stretch>
        </p:blipFill>
        <p:spPr bwMode="auto">
          <a:xfrm>
            <a:off x="5715009" y="3357563"/>
            <a:ext cx="1325563" cy="1325563"/>
          </a:xfrm>
          <a:prstGeom prst="rect">
            <a:avLst/>
          </a:prstGeom>
          <a:noFill/>
        </p:spPr>
      </p:pic>
      <p:pic>
        <p:nvPicPr>
          <p:cNvPr id="64548" name="Picture 36" descr="http://t2.gstatic.com/images?q=tbn:_Oiy3fXziNUyEM:">
            <a:hlinkClick r:id="rId36"/>
          </p:cNvPr>
          <p:cNvPicPr>
            <a:picLocks noChangeAspect="1" noChangeArrowheads="1"/>
          </p:cNvPicPr>
          <p:nvPr/>
        </p:nvPicPr>
        <p:blipFill>
          <a:blip r:embed="rId37"/>
          <a:srcRect/>
          <a:stretch>
            <a:fillRect/>
          </a:stretch>
        </p:blipFill>
        <p:spPr bwMode="auto">
          <a:xfrm>
            <a:off x="7000892" y="3571877"/>
            <a:ext cx="903288" cy="1279525"/>
          </a:xfrm>
          <a:prstGeom prst="rect">
            <a:avLst/>
          </a:prstGeom>
          <a:noFill/>
        </p:spPr>
      </p:pic>
      <p:pic>
        <p:nvPicPr>
          <p:cNvPr id="64550" name="Picture 38" descr="http://t0.gstatic.com/images?q=tbn:qHOoVluhyOiSbM:">
            <a:hlinkClick r:id="rId38"/>
          </p:cNvPr>
          <p:cNvPicPr>
            <a:picLocks noChangeAspect="1" noChangeArrowheads="1"/>
          </p:cNvPicPr>
          <p:nvPr/>
        </p:nvPicPr>
        <p:blipFill>
          <a:blip r:embed="rId39"/>
          <a:srcRect/>
          <a:stretch>
            <a:fillRect/>
          </a:stretch>
        </p:blipFill>
        <p:spPr bwMode="auto">
          <a:xfrm>
            <a:off x="785787" y="4572009"/>
            <a:ext cx="1325563" cy="1325563"/>
          </a:xfrm>
          <a:prstGeom prst="rect">
            <a:avLst/>
          </a:prstGeom>
          <a:noFill/>
        </p:spPr>
      </p:pic>
      <p:pic>
        <p:nvPicPr>
          <p:cNvPr id="64552" name="Picture 40" descr="http://t1.gstatic.com/images?q=tbn:7hWleNmshakWaM:">
            <a:hlinkClick r:id="rId40"/>
          </p:cNvPr>
          <p:cNvPicPr>
            <a:picLocks noChangeAspect="1" noChangeArrowheads="1"/>
          </p:cNvPicPr>
          <p:nvPr/>
        </p:nvPicPr>
        <p:blipFill>
          <a:blip r:embed="rId41"/>
          <a:srcRect/>
          <a:stretch>
            <a:fillRect/>
          </a:stretch>
        </p:blipFill>
        <p:spPr bwMode="auto">
          <a:xfrm>
            <a:off x="1500166" y="285728"/>
            <a:ext cx="1417639" cy="1063626"/>
          </a:xfrm>
          <a:prstGeom prst="rect">
            <a:avLst/>
          </a:prstGeom>
          <a:noFill/>
        </p:spPr>
      </p:pic>
      <p:pic>
        <p:nvPicPr>
          <p:cNvPr id="64554" name="Picture 42" descr="http://t3.gstatic.com/images?q=tbn:xqTjPbpjVvnIAM:">
            <a:hlinkClick r:id="rId42"/>
          </p:cNvPr>
          <p:cNvPicPr>
            <a:picLocks noChangeAspect="1" noChangeArrowheads="1"/>
          </p:cNvPicPr>
          <p:nvPr/>
        </p:nvPicPr>
        <p:blipFill>
          <a:blip r:embed="rId43"/>
          <a:srcRect/>
          <a:stretch>
            <a:fillRect/>
          </a:stretch>
        </p:blipFill>
        <p:spPr bwMode="auto">
          <a:xfrm>
            <a:off x="2071671" y="5286389"/>
            <a:ext cx="1325563" cy="1325563"/>
          </a:xfrm>
          <a:prstGeom prst="rect">
            <a:avLst/>
          </a:prstGeom>
          <a:noFill/>
        </p:spPr>
      </p:pic>
      <p:pic>
        <p:nvPicPr>
          <p:cNvPr id="64556" name="Picture 44" descr="http://t2.gstatic.com/images?q=tbn:haJ2cUF3uz8ImM:">
            <a:hlinkClick r:id="rId44"/>
          </p:cNvPr>
          <p:cNvPicPr>
            <a:picLocks noChangeAspect="1" noChangeArrowheads="1"/>
          </p:cNvPicPr>
          <p:nvPr/>
        </p:nvPicPr>
        <p:blipFill>
          <a:blip r:embed="rId45"/>
          <a:srcRect/>
          <a:stretch>
            <a:fillRect/>
          </a:stretch>
        </p:blipFill>
        <p:spPr bwMode="auto">
          <a:xfrm>
            <a:off x="3357555" y="4714884"/>
            <a:ext cx="1485900" cy="1085850"/>
          </a:xfrm>
          <a:prstGeom prst="rect">
            <a:avLst/>
          </a:prstGeom>
          <a:noFill/>
        </p:spPr>
      </p:pic>
      <p:pic>
        <p:nvPicPr>
          <p:cNvPr id="64558" name="Picture 46" descr="http://t0.gstatic.com/images?q=tbn:u4Ckg26S_tmOSM:">
            <a:hlinkClick r:id="rId46"/>
          </p:cNvPr>
          <p:cNvPicPr>
            <a:picLocks noChangeAspect="1" noChangeArrowheads="1"/>
          </p:cNvPicPr>
          <p:nvPr/>
        </p:nvPicPr>
        <p:blipFill>
          <a:blip r:embed="rId47"/>
          <a:srcRect/>
          <a:stretch>
            <a:fillRect/>
          </a:stretch>
        </p:blipFill>
        <p:spPr bwMode="auto">
          <a:xfrm>
            <a:off x="4857753" y="4643446"/>
            <a:ext cx="1485900" cy="1177926"/>
          </a:xfrm>
          <a:prstGeom prst="rect">
            <a:avLst/>
          </a:prstGeom>
          <a:noFill/>
        </p:spPr>
      </p:pic>
      <p:pic>
        <p:nvPicPr>
          <p:cNvPr id="64560" name="Picture 48" descr="http://t1.gstatic.com/images?q=tbn:InjxN626cAYP8M:">
            <a:hlinkClick r:id="rId48"/>
          </p:cNvPr>
          <p:cNvPicPr>
            <a:picLocks noChangeAspect="1" noChangeArrowheads="1"/>
          </p:cNvPicPr>
          <p:nvPr/>
        </p:nvPicPr>
        <p:blipFill>
          <a:blip r:embed="rId49"/>
          <a:srcRect/>
          <a:stretch>
            <a:fillRect/>
          </a:stretch>
        </p:blipFill>
        <p:spPr bwMode="auto">
          <a:xfrm>
            <a:off x="3357555" y="5635823"/>
            <a:ext cx="1400176" cy="1476196"/>
          </a:xfrm>
          <a:prstGeom prst="rect">
            <a:avLst/>
          </a:prstGeom>
          <a:noFill/>
        </p:spPr>
      </p:pic>
      <p:pic>
        <p:nvPicPr>
          <p:cNvPr id="64562" name="Picture 50" descr="http://t2.gstatic.com/images?q=tbn:PCwuVF22xqCIbM:">
            <a:hlinkClick r:id="rId50"/>
          </p:cNvPr>
          <p:cNvPicPr>
            <a:picLocks noChangeAspect="1" noChangeArrowheads="1"/>
          </p:cNvPicPr>
          <p:nvPr/>
        </p:nvPicPr>
        <p:blipFill>
          <a:blip r:embed="rId51"/>
          <a:srcRect/>
          <a:stretch>
            <a:fillRect/>
          </a:stretch>
        </p:blipFill>
        <p:spPr bwMode="auto">
          <a:xfrm>
            <a:off x="6286513" y="285729"/>
            <a:ext cx="1485900" cy="993776"/>
          </a:xfrm>
          <a:prstGeom prst="rect">
            <a:avLst/>
          </a:prstGeom>
          <a:noFill/>
        </p:spPr>
      </p:pic>
      <p:pic>
        <p:nvPicPr>
          <p:cNvPr id="64564" name="Picture 52" descr="http://t1.gstatic.com/images?q=tbn:4u3lxVQQVaAHmM:">
            <a:hlinkClick r:id="rId52"/>
          </p:cNvPr>
          <p:cNvPicPr>
            <a:picLocks noChangeAspect="1" noChangeArrowheads="1"/>
          </p:cNvPicPr>
          <p:nvPr/>
        </p:nvPicPr>
        <p:blipFill>
          <a:blip r:embed="rId53"/>
          <a:srcRect/>
          <a:stretch>
            <a:fillRect/>
          </a:stretch>
        </p:blipFill>
        <p:spPr bwMode="auto">
          <a:xfrm>
            <a:off x="6148540" y="4500570"/>
            <a:ext cx="2886163" cy="2071702"/>
          </a:xfrm>
          <a:prstGeom prst="rect">
            <a:avLst/>
          </a:prstGeom>
          <a:noFill/>
        </p:spPr>
      </p:pic>
      <p:pic>
        <p:nvPicPr>
          <p:cNvPr id="64566" name="Picture 54" descr="http://t0.gstatic.com/images?q=tbn:yl0UrdF62k_UxM:">
            <a:hlinkClick r:id="rId54"/>
          </p:cNvPr>
          <p:cNvPicPr>
            <a:picLocks noChangeAspect="1" noChangeArrowheads="1"/>
          </p:cNvPicPr>
          <p:nvPr/>
        </p:nvPicPr>
        <p:blipFill>
          <a:blip r:embed="rId55"/>
          <a:srcRect/>
          <a:stretch>
            <a:fillRect/>
          </a:stretch>
        </p:blipFill>
        <p:spPr bwMode="auto">
          <a:xfrm>
            <a:off x="4786315" y="5715016"/>
            <a:ext cx="1428760" cy="956676"/>
          </a:xfrm>
          <a:prstGeom prst="rect">
            <a:avLst/>
          </a:prstGeom>
          <a:noFill/>
        </p:spPr>
      </p:pic>
      <p:pic>
        <p:nvPicPr>
          <p:cNvPr id="64568" name="Picture 56" descr="See full size image">
            <a:hlinkClick r:id="rId56"/>
          </p:cNvPr>
          <p:cNvPicPr>
            <a:picLocks noChangeAspect="1" noChangeArrowheads="1"/>
          </p:cNvPicPr>
          <p:nvPr/>
        </p:nvPicPr>
        <p:blipFill>
          <a:blip r:embed="rId57"/>
          <a:srcRect/>
          <a:stretch>
            <a:fillRect/>
          </a:stretch>
        </p:blipFill>
        <p:spPr bwMode="auto">
          <a:xfrm>
            <a:off x="7786712" y="3571877"/>
            <a:ext cx="1154113" cy="91440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PA" sz="6600" dirty="0" smtClean="0">
                <a:solidFill>
                  <a:srgbClr val="7030A0"/>
                </a:solidFill>
              </a:rPr>
              <a:t>Álbum de fotos</a:t>
            </a:r>
            <a:endParaRPr lang="es-PA" sz="6600" dirty="0">
              <a:solidFill>
                <a:srgbClr val="7030A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es-PA" dirty="0" smtClean="0"/>
              <a:t>Hermosos bebés</a:t>
            </a:r>
          </a:p>
          <a:p>
            <a:pPr>
              <a:buFont typeface="Wingdings" pitchFamily="2" charset="2"/>
              <a:buChar char="v"/>
            </a:pPr>
            <a:r>
              <a:rPr lang="es-PA" dirty="0" smtClean="0"/>
              <a:t>Bebés angelicales</a:t>
            </a:r>
          </a:p>
          <a:p>
            <a:pPr>
              <a:buFont typeface="Wingdings" pitchFamily="2" charset="2"/>
              <a:buChar char="v"/>
            </a:pPr>
            <a:r>
              <a:rPr lang="es-PA" dirty="0" smtClean="0"/>
              <a:t>Caras  de felicidad</a:t>
            </a:r>
          </a:p>
          <a:p>
            <a:pPr>
              <a:buFont typeface="Wingdings" pitchFamily="2" charset="2"/>
              <a:buChar char="v"/>
            </a:pPr>
            <a:r>
              <a:rPr lang="es-PA" dirty="0" smtClean="0"/>
              <a:t>Cumpleaños de los niños</a:t>
            </a:r>
          </a:p>
          <a:p>
            <a:pPr>
              <a:buFont typeface="Wingdings" pitchFamily="2" charset="2"/>
              <a:buChar char="v"/>
            </a:pPr>
            <a:r>
              <a:rPr lang="es-PA" dirty="0" smtClean="0"/>
              <a:t>Tiernos e inocentes niños</a:t>
            </a:r>
          </a:p>
          <a:p>
            <a:pPr>
              <a:buFont typeface="Wingdings" pitchFamily="2" charset="2"/>
              <a:buChar char="v"/>
            </a:pPr>
            <a:endParaRPr lang="es-PA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s-PA" dirty="0" smtClean="0"/>
              <a:t>Palabras con las cuáles describo a estos hermosos angelitos creados por   DIOS.</a:t>
            </a:r>
          </a:p>
          <a:p>
            <a:pPr>
              <a:buNone/>
            </a:pPr>
            <a:r>
              <a:rPr lang="es-PA" dirty="0" smtClean="0"/>
              <a:t>Todos ellos merecen nuestro cariño, amor, cuidados y respeto.</a:t>
            </a:r>
            <a:endParaRPr lang="es-PA" dirty="0"/>
          </a:p>
        </p:txBody>
      </p:sp>
    </p:spTree>
  </p:cSld>
  <p:clrMapOvr>
    <a:masterClrMapping/>
  </p:clrMapOvr>
  <p:transition spd="med"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357423" y="1571612"/>
            <a:ext cx="4059936" cy="1262058"/>
          </a:xfrm>
        </p:spPr>
        <p:txBody>
          <a:bodyPr/>
          <a:lstStyle/>
          <a:p>
            <a:r>
              <a:rPr lang="es-PA" dirty="0" smtClean="0">
                <a:hlinkClick r:id="rId2"/>
              </a:rPr>
              <a:t>YouTube - Tercer Cielo - Yo Te Extrañare</a:t>
            </a:r>
            <a:endParaRPr lang="es-P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285853" y="2928934"/>
            <a:ext cx="635798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GRACIAS</a:t>
            </a:r>
            <a:endParaRPr lang="es-E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l">
  <a:themeElements>
    <a:clrScheme name="Papel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l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219</TotalTime>
  <Words>75</Words>
  <Application>Microsoft Office PowerPoint</Application>
  <PresentationFormat>Presentación en pantalla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Papel</vt:lpstr>
      <vt:lpstr>PRESENTACIONES DE POWER POINT</vt:lpstr>
      <vt:lpstr>Álbum de fotos</vt:lpstr>
      <vt:lpstr>Álbum de fotos</vt:lpstr>
      <vt:lpstr>Álbum de fotos</vt:lpstr>
      <vt:lpstr>Diapositiva 5</vt:lpstr>
      <vt:lpstr>Diapositiva 6</vt:lpstr>
    </vt:vector>
  </TitlesOfParts>
  <Company>PROYECTO CONÉCTATE AL CONOCIMIENTO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PRESENTACIONES DE POWER POINT</dc:title>
  <dc:creator>Estudiante</dc:creator>
  <cp:lastModifiedBy>Estudiante</cp:lastModifiedBy>
  <cp:revision>22</cp:revision>
  <dcterms:created xsi:type="dcterms:W3CDTF">2010-12-10T18:32:47Z</dcterms:created>
  <dcterms:modified xsi:type="dcterms:W3CDTF">2010-12-13T21:03:51Z</dcterms:modified>
</cp:coreProperties>
</file>