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4660"/>
  </p:normalViewPr>
  <p:slideViewPr>
    <p:cSldViewPr>
      <p:cViewPr varScale="1">
        <p:scale>
          <a:sx n="69" d="100"/>
          <a:sy n="69" d="100"/>
        </p:scale>
        <p:origin x="-138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4928B8-EC0B-402C-878D-06130E07BD40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9A74EB-90FD-46ED-8F63-E65357235D3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2267744" y="404664"/>
            <a:ext cx="3074640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strella de 5 puntas"/>
          <p:cNvSpPr/>
          <p:nvPr/>
        </p:nvSpPr>
        <p:spPr>
          <a:xfrm>
            <a:off x="2843808" y="836712"/>
            <a:ext cx="817240" cy="79208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3923928" y="83671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Luna"/>
          <p:cNvSpPr/>
          <p:nvPr/>
        </p:nvSpPr>
        <p:spPr>
          <a:xfrm rot="16200000">
            <a:off x="3263280" y="2060848"/>
            <a:ext cx="973832" cy="1261864"/>
          </a:xfrm>
          <a:prstGeom prst="mo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6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solidFill>
                  <a:srgbClr val="7030A0"/>
                </a:solidFill>
              </a:rPr>
              <a:t>Ayuda a los animales</a:t>
            </a:r>
            <a:endParaRPr lang="es-ES" sz="8000" dirty="0">
              <a:solidFill>
                <a:srgbClr val="7030A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32240" cy="3717032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5436096" y="-171400"/>
            <a:ext cx="2736304" cy="2428905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ayudanos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763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Llamada de nube"/>
          <p:cNvSpPr/>
          <p:nvPr/>
        </p:nvSpPr>
        <p:spPr>
          <a:xfrm rot="16200000">
            <a:off x="1476714" y="-559254"/>
            <a:ext cx="2093145" cy="2292789"/>
          </a:xfrm>
          <a:prstGeom prst="cloudCallout">
            <a:avLst>
              <a:gd name="adj1" fmla="val -70954"/>
              <a:gd name="adj2" fmla="val 704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Salvanos</a:t>
            </a:r>
            <a:endParaRPr lang="es-ES" dirty="0" smtClean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5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</TotalTime>
  <Words>6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Cartoné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03</dc:creator>
  <cp:lastModifiedBy>PC 03</cp:lastModifiedBy>
  <cp:revision>4</cp:revision>
  <dcterms:created xsi:type="dcterms:W3CDTF">2011-02-23T17:17:44Z</dcterms:created>
  <dcterms:modified xsi:type="dcterms:W3CDTF">2011-02-23T17:49:16Z</dcterms:modified>
</cp:coreProperties>
</file>