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BFBD20-260C-43DE-A291-7842F0A2FA3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141D29-6E88-4B63-9CD3-6819D105472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Mi familia</a:t>
            </a:r>
            <a:endParaRPr lang="es-ES" dirty="0"/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Realizado por: </a:t>
            </a:r>
            <a:r>
              <a:rPr lang="es-ES" dirty="0" err="1" smtClean="0"/>
              <a:t>Sophia</a:t>
            </a:r>
            <a:r>
              <a:rPr lang="es-ES" dirty="0" smtClean="0"/>
              <a:t> Gamboa </a:t>
            </a:r>
            <a:r>
              <a:rPr lang="es-ES" dirty="0" err="1" smtClean="0"/>
              <a:t>Lepiz</a:t>
            </a:r>
            <a:r>
              <a:rPr lang="es-ES" smtClean="0"/>
              <a:t>…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45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 familia</a:t>
            </a:r>
            <a:endParaRPr lang="es-ES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32856"/>
            <a:ext cx="4464496" cy="4090428"/>
          </a:xfrm>
        </p:spPr>
      </p:pic>
    </p:spTree>
    <p:extLst>
      <p:ext uri="{BB962C8B-B14F-4D97-AF65-F5344CB8AC3E}">
        <p14:creationId xmlns:p14="http://schemas.microsoft.com/office/powerpoint/2010/main" val="2132572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11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Viajes</vt:lpstr>
      <vt:lpstr>Mi familia</vt:lpstr>
      <vt:lpstr>Mi familia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familia</dc:title>
  <dc:creator>PC 11</dc:creator>
  <cp:lastModifiedBy>PC 11</cp:lastModifiedBy>
  <cp:revision>3</cp:revision>
  <dcterms:created xsi:type="dcterms:W3CDTF">2011-03-22T16:15:31Z</dcterms:created>
  <dcterms:modified xsi:type="dcterms:W3CDTF">2011-03-22T16:29:31Z</dcterms:modified>
</cp:coreProperties>
</file>