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BD20-260C-43DE-A291-7842F0A2FA35}" type="datetimeFigureOut">
              <a:rPr lang="es-ES" smtClean="0"/>
              <a:t>22/03/2011</a:t>
            </a:fld>
            <a:endParaRPr lang="es-ES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2141D29-6E88-4B63-9CD3-6819D10547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BD20-260C-43DE-A291-7842F0A2FA35}" type="datetimeFigureOut">
              <a:rPr lang="es-ES" smtClean="0"/>
              <a:t>22/03/2011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1D29-6E88-4B63-9CD3-6819D10547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BD20-260C-43DE-A291-7842F0A2FA35}" type="datetimeFigureOut">
              <a:rPr lang="es-ES" smtClean="0"/>
              <a:t>22/03/2011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1D29-6E88-4B63-9CD3-6819D10547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BD20-260C-43DE-A291-7842F0A2FA35}" type="datetimeFigureOut">
              <a:rPr lang="es-ES" smtClean="0"/>
              <a:t>22/03/2011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2141D29-6E88-4B63-9CD3-6819D10547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BD20-260C-43DE-A291-7842F0A2FA35}" type="datetimeFigureOut">
              <a:rPr lang="es-ES" smtClean="0"/>
              <a:t>22/03/2011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1D29-6E88-4B63-9CD3-6819D105472F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BD20-260C-43DE-A291-7842F0A2FA35}" type="datetimeFigureOut">
              <a:rPr lang="es-ES" smtClean="0"/>
              <a:t>22/03/2011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1D29-6E88-4B63-9CD3-6819D10547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BD20-260C-43DE-A291-7842F0A2FA35}" type="datetimeFigureOut">
              <a:rPr lang="es-ES" smtClean="0"/>
              <a:t>22/03/2011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2141D29-6E88-4B63-9CD3-6819D105472F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BD20-260C-43DE-A291-7842F0A2FA35}" type="datetimeFigureOut">
              <a:rPr lang="es-ES" smtClean="0"/>
              <a:t>22/03/2011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1D29-6E88-4B63-9CD3-6819D10547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BD20-260C-43DE-A291-7842F0A2FA35}" type="datetimeFigureOut">
              <a:rPr lang="es-ES" smtClean="0"/>
              <a:t>22/03/2011</a:t>
            </a:fld>
            <a:endParaRPr lang="es-E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1D29-6E88-4B63-9CD3-6819D10547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BD20-260C-43DE-A291-7842F0A2FA35}" type="datetimeFigureOut">
              <a:rPr lang="es-ES" smtClean="0"/>
              <a:t>22/03/2011</a:t>
            </a:fld>
            <a:endParaRPr lang="es-E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1D29-6E88-4B63-9CD3-6819D105472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BD20-260C-43DE-A291-7842F0A2FA35}" type="datetimeFigureOut">
              <a:rPr lang="es-ES" smtClean="0"/>
              <a:t>22/03/2011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1D29-6E88-4B63-9CD3-6819D105472F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7BFBD20-260C-43DE-A291-7842F0A2FA35}" type="datetimeFigureOut">
              <a:rPr lang="es-ES" smtClean="0"/>
              <a:t>22/03/2011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2141D29-6E88-4B63-9CD3-6819D105472F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Mi familia</a:t>
            </a:r>
            <a:endParaRPr lang="es-ES" dirty="0"/>
          </a:p>
        </p:txBody>
      </p:sp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Realizado por: </a:t>
            </a:r>
            <a:r>
              <a:rPr lang="es-ES" dirty="0" err="1" smtClean="0"/>
              <a:t>Sophia</a:t>
            </a:r>
            <a:r>
              <a:rPr lang="es-ES" dirty="0" smtClean="0"/>
              <a:t> Gamboa </a:t>
            </a:r>
            <a:r>
              <a:rPr lang="es-ES" dirty="0" err="1" smtClean="0"/>
              <a:t>Lepiz</a:t>
            </a:r>
            <a:r>
              <a:rPr lang="es-ES" smtClean="0"/>
              <a:t>…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145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Mi familia</a:t>
            </a:r>
            <a:endParaRPr lang="es-ES" dirty="0"/>
          </a:p>
        </p:txBody>
      </p:sp>
      <p:pic>
        <p:nvPicPr>
          <p:cNvPr id="8" name="7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132856"/>
            <a:ext cx="4464496" cy="4090428"/>
          </a:xfrm>
        </p:spPr>
      </p:pic>
    </p:spTree>
    <p:extLst>
      <p:ext uri="{BB962C8B-B14F-4D97-AF65-F5344CB8AC3E}">
        <p14:creationId xmlns:p14="http://schemas.microsoft.com/office/powerpoint/2010/main" val="21325722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</TotalTime>
  <Words>11</Words>
  <Application>Microsoft Office PowerPoint</Application>
  <PresentationFormat>Presentación en pantalla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Viajes</vt:lpstr>
      <vt:lpstr>Mi familia</vt:lpstr>
      <vt:lpstr>Mi familia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 familia</dc:title>
  <dc:creator>PC 11</dc:creator>
  <cp:lastModifiedBy>PC 11</cp:lastModifiedBy>
  <cp:revision>3</cp:revision>
  <dcterms:created xsi:type="dcterms:W3CDTF">2011-03-22T16:15:31Z</dcterms:created>
  <dcterms:modified xsi:type="dcterms:W3CDTF">2011-03-22T16:29:31Z</dcterms:modified>
</cp:coreProperties>
</file>