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33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860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4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984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11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11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686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221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27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72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91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BF118-5173-4429-886A-CA22E14D8E4F}" type="datetimeFigureOut">
              <a:rPr lang="es-ES" smtClean="0"/>
              <a:t>22/03/2011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B04AB-1CBB-4FE8-85C8-F7689EA17A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948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Guitarras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Julián Rodríguez vega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1648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Guitarras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guitarras es un instrumento hecho por madera. Hay varias marcas de guitarras , por ejemplo : </a:t>
            </a:r>
            <a:r>
              <a:rPr lang="es-ES" dirty="0" err="1" smtClean="0"/>
              <a:t>Fender</a:t>
            </a:r>
            <a:endParaRPr lang="es-ES" dirty="0" smtClean="0"/>
          </a:p>
          <a:p>
            <a:r>
              <a:rPr lang="es-ES" dirty="0" smtClean="0"/>
              <a:t> – Gibson</a:t>
            </a:r>
          </a:p>
          <a:p>
            <a:r>
              <a:rPr lang="es-ES" dirty="0" smtClean="0"/>
              <a:t> – </a:t>
            </a:r>
            <a:r>
              <a:rPr lang="es-ES" dirty="0" err="1" smtClean="0"/>
              <a:t>Peavy</a:t>
            </a:r>
            <a:r>
              <a:rPr lang="es-ES" dirty="0" smtClean="0"/>
              <a:t> </a:t>
            </a:r>
          </a:p>
          <a:p>
            <a:r>
              <a:rPr lang="es-ES" dirty="0" smtClean="0"/>
              <a:t>-- </a:t>
            </a:r>
            <a:r>
              <a:rPr lang="es-ES" dirty="0" err="1" smtClean="0"/>
              <a:t>Gusman</a:t>
            </a:r>
            <a:r>
              <a:rPr lang="es-ES" dirty="0" smtClean="0"/>
              <a:t>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476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0623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Guitarras</vt:lpstr>
      <vt:lpstr>Las Guitarras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Guitarras</dc:title>
  <dc:creator>PC 17</dc:creator>
  <cp:lastModifiedBy>PC 17</cp:lastModifiedBy>
  <cp:revision>1</cp:revision>
  <dcterms:created xsi:type="dcterms:W3CDTF">2011-03-22T16:15:42Z</dcterms:created>
  <dcterms:modified xsi:type="dcterms:W3CDTF">2011-03-22T16:22:56Z</dcterms:modified>
</cp:coreProperties>
</file>