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46B50E0-9AF0-48AA-8F5D-964B3229192D}" type="datetimeFigureOut">
              <a:rPr lang="es-ES" smtClean="0"/>
              <a:t>22/03/2011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32A338-069A-42EE-ACA1-90A938E4825D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urlz MT" pitchFamily="82" charset="0"/>
              </a:rPr>
              <a:t>Mis amigos!!..</a:t>
            </a:r>
            <a:endParaRPr lang="es-ES" dirty="0" smtClean="0">
              <a:solidFill>
                <a:srgbClr val="7030A0"/>
              </a:solidFill>
              <a:latin typeface="Curlz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urlz MT" pitchFamily="82" charset="0"/>
              </a:rPr>
              <a:t>Michelle 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urlz MT" pitchFamily="82" charset="0"/>
              </a:rPr>
              <a:t>Hernàndez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urlz MT" pitchFamily="82" charset="0"/>
              </a:rPr>
              <a:t>..</a:t>
            </a:r>
            <a:endParaRPr lang="es-ES" dirty="0">
              <a:solidFill>
                <a:schemeClr val="accent3">
                  <a:lumMod val="60000"/>
                  <a:lumOff val="40000"/>
                </a:schemeClr>
              </a:solidFill>
              <a:latin typeface="Curlz MT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5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Sophia</a:t>
            </a:r>
            <a:r>
              <a:rPr lang="es-ES" dirty="0" smtClean="0"/>
              <a:t>!!..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quiero </a:t>
            </a:r>
            <a:r>
              <a:rPr lang="es-ES" dirty="0" smtClean="0"/>
              <a:t>dema</a:t>
            </a:r>
            <a:r>
              <a:rPr lang="es-ES" dirty="0" smtClean="0"/>
              <a:t>!..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613" y="2000250"/>
            <a:ext cx="1628775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20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Mandis</a:t>
            </a:r>
            <a:r>
              <a:rPr lang="es-ES" dirty="0" smtClean="0"/>
              <a:t>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quiero!!..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386013"/>
            <a:ext cx="285750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12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Marii</a:t>
            </a:r>
            <a:r>
              <a:rPr lang="es-ES" dirty="0" smtClean="0"/>
              <a:t>!..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13" y="2000250"/>
            <a:ext cx="2009775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8277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</TotalTime>
  <Words>19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Opulento</vt:lpstr>
      <vt:lpstr>Mis amigos!!..</vt:lpstr>
      <vt:lpstr>Sophia!!..</vt:lpstr>
      <vt:lpstr>Mandis..</vt:lpstr>
      <vt:lpstr>Marii!..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amigos!!..</dc:title>
  <dc:creator>PC 12</dc:creator>
  <cp:lastModifiedBy>PC 12</cp:lastModifiedBy>
  <cp:revision>2</cp:revision>
  <dcterms:created xsi:type="dcterms:W3CDTF">2011-03-22T16:15:43Z</dcterms:created>
  <dcterms:modified xsi:type="dcterms:W3CDTF">2011-03-22T16:29:47Z</dcterms:modified>
</cp:coreProperties>
</file>