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3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6E1C50-BC80-4AE3-9C1C-A59F9DB76C28}" type="datetimeFigureOut">
              <a:rPr lang="es-ES" smtClean="0"/>
              <a:t>22/03/2011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ECB2-0FF8-44A6-808D-4993E89993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1C50-BC80-4AE3-9C1C-A59F9DB76C28}" type="datetimeFigureOut">
              <a:rPr lang="es-ES" smtClean="0"/>
              <a:t>22/03/2011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ECB2-0FF8-44A6-808D-4993E89993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1C50-BC80-4AE3-9C1C-A59F9DB76C28}" type="datetimeFigureOut">
              <a:rPr lang="es-ES" smtClean="0"/>
              <a:t>22/03/2011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ECB2-0FF8-44A6-808D-4993E89993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1C50-BC80-4AE3-9C1C-A59F9DB76C28}" type="datetimeFigureOut">
              <a:rPr lang="es-ES" smtClean="0"/>
              <a:t>22/03/2011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ECB2-0FF8-44A6-808D-4993E8999323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1C50-BC80-4AE3-9C1C-A59F9DB76C28}" type="datetimeFigureOut">
              <a:rPr lang="es-ES" smtClean="0"/>
              <a:t>22/03/2011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ECB2-0FF8-44A6-808D-4993E8999323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1C50-BC80-4AE3-9C1C-A59F9DB76C28}" type="datetimeFigureOut">
              <a:rPr lang="es-ES" smtClean="0"/>
              <a:t>22/03/2011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ECB2-0FF8-44A6-808D-4993E8999323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1C50-BC80-4AE3-9C1C-A59F9DB76C28}" type="datetimeFigureOut">
              <a:rPr lang="es-ES" smtClean="0"/>
              <a:t>22/03/2011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ECB2-0FF8-44A6-808D-4993E89993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1C50-BC80-4AE3-9C1C-A59F9DB76C28}" type="datetimeFigureOut">
              <a:rPr lang="es-ES" smtClean="0"/>
              <a:t>22/03/2011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ECB2-0FF8-44A6-808D-4993E8999323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1C50-BC80-4AE3-9C1C-A59F9DB76C28}" type="datetimeFigureOut">
              <a:rPr lang="es-ES" smtClean="0"/>
              <a:t>22/03/2011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ECB2-0FF8-44A6-808D-4993E89993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1C50-BC80-4AE3-9C1C-A59F9DB76C28}" type="datetimeFigureOut">
              <a:rPr lang="es-ES" smtClean="0"/>
              <a:t>22/03/2011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ECB2-0FF8-44A6-808D-4993E8999323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1C50-BC80-4AE3-9C1C-A59F9DB76C28}" type="datetimeFigureOut">
              <a:rPr lang="es-ES" smtClean="0"/>
              <a:t>22/03/2011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ECB2-0FF8-44A6-808D-4993E89993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46E1C50-BC80-4AE3-9C1C-A59F9DB76C28}" type="datetimeFigureOut">
              <a:rPr lang="es-ES" smtClean="0"/>
              <a:t>22/03/2011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454ECB2-0FF8-44A6-808D-4993E899932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3645024"/>
            <a:ext cx="6400800" cy="17526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D83AA0"/>
                </a:solidFill>
                <a:latin typeface="Forte" pitchFamily="66" charset="0"/>
              </a:rPr>
              <a:t>María Paula Muñoz</a:t>
            </a:r>
            <a:endParaRPr lang="es-ES" sz="2400" b="1" dirty="0">
              <a:solidFill>
                <a:srgbClr val="D83AA0"/>
              </a:solidFill>
              <a:latin typeface="Forte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434480" y="2420888"/>
            <a:ext cx="2235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Música</a:t>
            </a:r>
            <a:endParaRPr lang="es-E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07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48880"/>
            <a:ext cx="4609102" cy="3250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Rectángulo"/>
          <p:cNvSpPr/>
          <p:nvPr/>
        </p:nvSpPr>
        <p:spPr>
          <a:xfrm>
            <a:off x="2907450" y="1052736"/>
            <a:ext cx="3390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Romántica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151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438400"/>
            <a:ext cx="3809999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Rectángulo"/>
          <p:cNvSpPr/>
          <p:nvPr/>
        </p:nvSpPr>
        <p:spPr>
          <a:xfrm>
            <a:off x="2817473" y="1124744"/>
            <a:ext cx="3564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Electrónica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025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38400"/>
            <a:ext cx="4104456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Rectángulo"/>
          <p:cNvSpPr/>
          <p:nvPr/>
        </p:nvSpPr>
        <p:spPr>
          <a:xfrm>
            <a:off x="3616184" y="980728"/>
            <a:ext cx="1872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Metal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2502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890">
            <a:off x="1508421" y="2663939"/>
            <a:ext cx="1933575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Rectángulo"/>
          <p:cNvSpPr/>
          <p:nvPr/>
        </p:nvSpPr>
        <p:spPr>
          <a:xfrm>
            <a:off x="2339752" y="1124744"/>
            <a:ext cx="4876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 muchos mas..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36912"/>
            <a:ext cx="2438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4559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29</TotalTime>
  <Words>11</Words>
  <Application>Microsoft Office PowerPoint</Application>
  <PresentationFormat>Presentación en pantalla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Alta costura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 14</dc:creator>
  <cp:lastModifiedBy>PC 14</cp:lastModifiedBy>
  <cp:revision>3</cp:revision>
  <dcterms:created xsi:type="dcterms:W3CDTF">2011-03-22T16:15:43Z</dcterms:created>
  <dcterms:modified xsi:type="dcterms:W3CDTF">2011-03-22T16:45:15Z</dcterms:modified>
</cp:coreProperties>
</file>